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9"/>
  </p:notesMasterIdLst>
  <p:sldIdLst>
    <p:sldId id="256" r:id="rId2"/>
    <p:sldId id="257" r:id="rId3"/>
    <p:sldId id="258" r:id="rId4"/>
    <p:sldId id="294" r:id="rId5"/>
    <p:sldId id="259" r:id="rId6"/>
    <p:sldId id="288" r:id="rId7"/>
    <p:sldId id="263" r:id="rId8"/>
    <p:sldId id="262" r:id="rId9"/>
    <p:sldId id="295" r:id="rId10"/>
    <p:sldId id="289" r:id="rId11"/>
    <p:sldId id="290" r:id="rId12"/>
    <p:sldId id="291" r:id="rId13"/>
    <p:sldId id="292" r:id="rId14"/>
    <p:sldId id="293" r:id="rId15"/>
    <p:sldId id="297" r:id="rId16"/>
    <p:sldId id="296" r:id="rId17"/>
    <p:sldId id="265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6B93"/>
    <a:srgbClr val="607DA8"/>
    <a:srgbClr val="417EC3"/>
    <a:srgbClr val="6381AF"/>
    <a:srgbClr val="427FC6"/>
    <a:srgbClr val="7194C6"/>
    <a:srgbClr val="779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8F134C1E-FCE5-42ED-8426-2F9C58BF3DC0}">
  <a:tblStyle styleId="{8F134C1E-FCE5-42ED-8426-2F9C58BF3DC0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2" d="100"/>
          <a:sy n="122" d="100"/>
        </p:scale>
        <p:origin x="-448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9CBCA1-4EE1-F94B-9C39-3CC7CEE0F844}" type="doc">
      <dgm:prSet loTypeId="urn:microsoft.com/office/officeart/2005/8/layout/radial4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6073239-A296-C040-B689-7D9F640D2679}">
      <dgm:prSet phldrT="[Text]" custT="1"/>
      <dgm:spPr/>
      <dgm:t>
        <a:bodyPr/>
        <a:lstStyle/>
        <a:p>
          <a:r>
            <a:rPr lang="en-US" sz="1200" dirty="0" smtClean="0"/>
            <a:t>Raw</a:t>
          </a:r>
        </a:p>
        <a:p>
          <a:r>
            <a:rPr lang="en-US" sz="1200" dirty="0" smtClean="0"/>
            <a:t>Data</a:t>
          </a:r>
        </a:p>
        <a:p>
          <a:r>
            <a:rPr lang="en-US" sz="1200" dirty="0" smtClean="0"/>
            <a:t>~14G</a:t>
          </a:r>
          <a:endParaRPr lang="en-US" sz="1200" dirty="0"/>
        </a:p>
      </dgm:t>
    </dgm:pt>
    <dgm:pt modelId="{0D3CA56F-75DD-BC48-9DC8-0AA25D918DA5}" type="parTrans" cxnId="{C31AD9E9-69E4-C541-8F46-A4453F4C59F7}">
      <dgm:prSet/>
      <dgm:spPr/>
      <dgm:t>
        <a:bodyPr/>
        <a:lstStyle/>
        <a:p>
          <a:endParaRPr lang="en-US"/>
        </a:p>
      </dgm:t>
    </dgm:pt>
    <dgm:pt modelId="{3FC53259-7EC2-7342-9DD5-7418AEE47D3F}" type="sibTrans" cxnId="{C31AD9E9-69E4-C541-8F46-A4453F4C59F7}">
      <dgm:prSet/>
      <dgm:spPr/>
      <dgm:t>
        <a:bodyPr/>
        <a:lstStyle/>
        <a:p>
          <a:endParaRPr lang="en-US"/>
        </a:p>
      </dgm:t>
    </dgm:pt>
    <dgm:pt modelId="{5854BED1-16FA-6B47-91C6-978ABB95FD8A}">
      <dgm:prSet phldrT="[Text]" custT="1"/>
      <dgm:spPr/>
      <dgm:t>
        <a:bodyPr/>
        <a:lstStyle/>
        <a:p>
          <a:r>
            <a:rPr lang="en-US" sz="1200" dirty="0" smtClean="0"/>
            <a:t>Yellow</a:t>
          </a:r>
        </a:p>
        <a:p>
          <a:r>
            <a:rPr lang="en-US" sz="1200" dirty="0" smtClean="0"/>
            <a:t>12.5G </a:t>
          </a:r>
          <a:endParaRPr lang="en-US" sz="1200" dirty="0"/>
        </a:p>
      </dgm:t>
    </dgm:pt>
    <dgm:pt modelId="{BD15F697-856A-A348-BBD2-FB13A3F6E0A1}" type="parTrans" cxnId="{B074E94B-23E6-4D41-AC2F-ADAA2ADFC82F}">
      <dgm:prSet/>
      <dgm:spPr>
        <a:solidFill>
          <a:srgbClr val="FFFFFF"/>
        </a:solidFill>
      </dgm:spPr>
      <dgm:t>
        <a:bodyPr/>
        <a:lstStyle/>
        <a:p>
          <a:endParaRPr lang="en-US" b="0" cap="none" spc="0">
            <a:ln w="18415" cmpd="sng">
              <a:solidFill>
                <a:srgbClr val="FFFFFF"/>
              </a:solidFill>
              <a:prstDash val="solid"/>
            </a:ln>
            <a:solidFill>
              <a:srgbClr val="FFFFFF"/>
            </a:solidFill>
            <a:effectLst>
              <a:outerShdw blurRad="63500" dir="3600000" algn="tl" rotWithShape="0">
                <a:srgbClr val="000000">
                  <a:alpha val="70000"/>
                </a:srgbClr>
              </a:outerShdw>
            </a:effectLst>
          </a:endParaRPr>
        </a:p>
      </dgm:t>
    </dgm:pt>
    <dgm:pt modelId="{33DF43CB-CAA2-1542-80CF-9DD7CABF9F43}" type="sibTrans" cxnId="{B074E94B-23E6-4D41-AC2F-ADAA2ADFC82F}">
      <dgm:prSet/>
      <dgm:spPr/>
      <dgm:t>
        <a:bodyPr/>
        <a:lstStyle/>
        <a:p>
          <a:endParaRPr lang="en-US"/>
        </a:p>
      </dgm:t>
    </dgm:pt>
    <dgm:pt modelId="{C539E0E6-958F-A346-A3BB-07DC42DA286B}">
      <dgm:prSet phldrT="[Text]" custT="1"/>
      <dgm:spPr/>
      <dgm:t>
        <a:bodyPr/>
        <a:lstStyle/>
        <a:p>
          <a:r>
            <a:rPr lang="en-US" sz="1200" dirty="0" smtClean="0"/>
            <a:t>Green</a:t>
          </a:r>
        </a:p>
        <a:p>
          <a:r>
            <a:rPr lang="en-US" sz="1200" dirty="0" smtClean="0"/>
            <a:t>1.2G</a:t>
          </a:r>
          <a:endParaRPr lang="en-US" sz="1200" dirty="0"/>
        </a:p>
      </dgm:t>
    </dgm:pt>
    <dgm:pt modelId="{CC6F1290-4D4C-5140-8F9E-20E654639B7E}" type="parTrans" cxnId="{191C847C-BE0C-554A-97A1-3A3335495DE1}">
      <dgm:prSet/>
      <dgm:spPr>
        <a:solidFill>
          <a:srgbClr val="FFFFFF"/>
        </a:solidFill>
      </dgm:spPr>
      <dgm:t>
        <a:bodyPr/>
        <a:lstStyle/>
        <a:p>
          <a:endParaRPr lang="en-US"/>
        </a:p>
      </dgm:t>
    </dgm:pt>
    <dgm:pt modelId="{2FCCAC34-07BD-F949-A207-68239604633C}" type="sibTrans" cxnId="{191C847C-BE0C-554A-97A1-3A3335495DE1}">
      <dgm:prSet/>
      <dgm:spPr/>
      <dgm:t>
        <a:bodyPr/>
        <a:lstStyle/>
        <a:p>
          <a:endParaRPr lang="en-US"/>
        </a:p>
      </dgm:t>
    </dgm:pt>
    <dgm:pt modelId="{21C94F97-6146-8B44-9762-6A4656189956}">
      <dgm:prSet phldrT="[Text]" custT="1"/>
      <dgm:spPr/>
      <dgm:t>
        <a:bodyPr/>
        <a:lstStyle/>
        <a:p>
          <a:r>
            <a:rPr lang="en-US" sz="1200" dirty="0" err="1" smtClean="0"/>
            <a:t>Uber</a:t>
          </a:r>
          <a:endParaRPr lang="en-US" sz="1200" dirty="0" smtClean="0"/>
        </a:p>
        <a:p>
          <a:r>
            <a:rPr lang="en-US" sz="1200" dirty="0" smtClean="0"/>
            <a:t>0.22 G</a:t>
          </a:r>
          <a:endParaRPr lang="en-US" sz="1200" dirty="0"/>
        </a:p>
      </dgm:t>
    </dgm:pt>
    <dgm:pt modelId="{86651EF7-6A10-CD46-A465-BFE844274A53}" type="parTrans" cxnId="{17A0880E-3FBB-0A42-9300-C80507AF34B6}">
      <dgm:prSet/>
      <dgm:spPr>
        <a:solidFill>
          <a:srgbClr val="FFFFFF"/>
        </a:solidFill>
      </dgm:spPr>
      <dgm:t>
        <a:bodyPr/>
        <a:lstStyle/>
        <a:p>
          <a:endParaRPr lang="en-US"/>
        </a:p>
      </dgm:t>
    </dgm:pt>
    <dgm:pt modelId="{E16295F9-E097-F64D-A7B0-31189055E9FC}" type="sibTrans" cxnId="{17A0880E-3FBB-0A42-9300-C80507AF34B6}">
      <dgm:prSet/>
      <dgm:spPr/>
      <dgm:t>
        <a:bodyPr/>
        <a:lstStyle/>
        <a:p>
          <a:endParaRPr lang="en-US"/>
        </a:p>
      </dgm:t>
    </dgm:pt>
    <dgm:pt modelId="{ADBDD4FD-E067-6745-8096-31F613FA00DB}">
      <dgm:prSet phldrT="[Text]" custT="1"/>
      <dgm:spPr/>
      <dgm:t>
        <a:bodyPr/>
        <a:lstStyle/>
        <a:p>
          <a:r>
            <a:rPr lang="en-US" sz="1200" dirty="0" smtClean="0"/>
            <a:t>Weather</a:t>
          </a:r>
        </a:p>
        <a:p>
          <a:r>
            <a:rPr lang="en-US" sz="1200" dirty="0" smtClean="0"/>
            <a:t>0.001G</a:t>
          </a:r>
          <a:endParaRPr lang="en-US" sz="1200" dirty="0"/>
        </a:p>
      </dgm:t>
    </dgm:pt>
    <dgm:pt modelId="{CB0655EF-5631-4B4E-9DF2-70E3E3607FCD}" type="parTrans" cxnId="{03F89929-2B1E-CB49-BB35-A7B7B6B9A40C}">
      <dgm:prSet/>
      <dgm:spPr>
        <a:solidFill>
          <a:srgbClr val="FFFFFF"/>
        </a:solidFill>
      </dgm:spPr>
      <dgm:t>
        <a:bodyPr/>
        <a:lstStyle/>
        <a:p>
          <a:endParaRPr lang="en-US"/>
        </a:p>
      </dgm:t>
    </dgm:pt>
    <dgm:pt modelId="{5D137DE2-5EC6-4B43-B4EF-6C3AC92C6847}" type="sibTrans" cxnId="{03F89929-2B1E-CB49-BB35-A7B7B6B9A40C}">
      <dgm:prSet/>
      <dgm:spPr/>
      <dgm:t>
        <a:bodyPr/>
        <a:lstStyle/>
        <a:p>
          <a:endParaRPr lang="en-US"/>
        </a:p>
      </dgm:t>
    </dgm:pt>
    <dgm:pt modelId="{7A564ADC-2ACA-6E4C-9B95-54849A6D342D}" type="pres">
      <dgm:prSet presAssocID="{9D9CBCA1-4EE1-F94B-9C39-3CC7CEE0F844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6E50306-827A-9F40-9CB1-7B77B7678706}" type="pres">
      <dgm:prSet presAssocID="{E6073239-A296-C040-B689-7D9F640D2679}" presName="centerShape" presStyleLbl="node0" presStyleIdx="0" presStyleCnt="1"/>
      <dgm:spPr/>
      <dgm:t>
        <a:bodyPr/>
        <a:lstStyle/>
        <a:p>
          <a:endParaRPr lang="en-US"/>
        </a:p>
      </dgm:t>
    </dgm:pt>
    <dgm:pt modelId="{3D042916-2971-3546-B1CF-E5CB49F65192}" type="pres">
      <dgm:prSet presAssocID="{BD15F697-856A-A348-BBD2-FB13A3F6E0A1}" presName="parTrans" presStyleLbl="bgSibTrans2D1" presStyleIdx="0" presStyleCnt="4"/>
      <dgm:spPr/>
      <dgm:t>
        <a:bodyPr/>
        <a:lstStyle/>
        <a:p>
          <a:endParaRPr lang="en-US"/>
        </a:p>
      </dgm:t>
    </dgm:pt>
    <dgm:pt modelId="{941CFB59-6C63-204B-BB85-2C9A455EF9D9}" type="pres">
      <dgm:prSet presAssocID="{5854BED1-16FA-6B47-91C6-978ABB95FD8A}" presName="node" presStyleLbl="node1" presStyleIdx="0" presStyleCnt="4" custRadScaleRad="110584" custRadScaleInc="20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16A2D2-0481-1347-8A35-D4039E30711F}" type="pres">
      <dgm:prSet presAssocID="{CC6F1290-4D4C-5140-8F9E-20E654639B7E}" presName="parTrans" presStyleLbl="bgSibTrans2D1" presStyleIdx="1" presStyleCnt="4"/>
      <dgm:spPr/>
      <dgm:t>
        <a:bodyPr/>
        <a:lstStyle/>
        <a:p>
          <a:endParaRPr lang="en-US"/>
        </a:p>
      </dgm:t>
    </dgm:pt>
    <dgm:pt modelId="{60B7A193-6690-3E49-86B0-EF6C3CDD024E}" type="pres">
      <dgm:prSet presAssocID="{C539E0E6-958F-A346-A3BB-07DC42DA286B}" presName="node" presStyleLbl="node1" presStyleIdx="1" presStyleCnt="4" custRadScaleRad="106836" custRadScaleInc="-154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AFE94C-B669-7846-93D3-B329187C6094}" type="pres">
      <dgm:prSet presAssocID="{86651EF7-6A10-CD46-A465-BFE844274A53}" presName="parTrans" presStyleLbl="bgSibTrans2D1" presStyleIdx="2" presStyleCnt="4"/>
      <dgm:spPr/>
      <dgm:t>
        <a:bodyPr/>
        <a:lstStyle/>
        <a:p>
          <a:endParaRPr lang="en-US"/>
        </a:p>
      </dgm:t>
    </dgm:pt>
    <dgm:pt modelId="{232B1AE7-1589-FE4D-9C70-F2A9FB38F13F}" type="pres">
      <dgm:prSet presAssocID="{21C94F97-6146-8B44-9762-6A4656189956}" presName="node" presStyleLbl="node1" presStyleIdx="2" presStyleCnt="4" custRadScaleRad="100337" custRadScaleInc="88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7EFCBD-457B-AA4E-9764-C4474855B711}" type="pres">
      <dgm:prSet presAssocID="{CB0655EF-5631-4B4E-9DF2-70E3E3607FCD}" presName="parTrans" presStyleLbl="bgSibTrans2D1" presStyleIdx="3" presStyleCnt="4"/>
      <dgm:spPr/>
      <dgm:t>
        <a:bodyPr/>
        <a:lstStyle/>
        <a:p>
          <a:endParaRPr lang="en-US"/>
        </a:p>
      </dgm:t>
    </dgm:pt>
    <dgm:pt modelId="{539FE9AF-455F-0B48-A836-4606BD8A8685}" type="pres">
      <dgm:prSet presAssocID="{ADBDD4FD-E067-6745-8096-31F613FA00DB}" presName="node" presStyleLbl="node1" presStyleIdx="3" presStyleCnt="4" custRadScaleRad="110899" custRadScaleInc="-31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753CC92-9AF3-6E49-A4E8-10E20C7163DD}" type="presOf" srcId="{BD15F697-856A-A348-BBD2-FB13A3F6E0A1}" destId="{3D042916-2971-3546-B1CF-E5CB49F65192}" srcOrd="0" destOrd="0" presId="urn:microsoft.com/office/officeart/2005/8/layout/radial4"/>
    <dgm:cxn modelId="{C31AD9E9-69E4-C541-8F46-A4453F4C59F7}" srcId="{9D9CBCA1-4EE1-F94B-9C39-3CC7CEE0F844}" destId="{E6073239-A296-C040-B689-7D9F640D2679}" srcOrd="0" destOrd="0" parTransId="{0D3CA56F-75DD-BC48-9DC8-0AA25D918DA5}" sibTransId="{3FC53259-7EC2-7342-9DD5-7418AEE47D3F}"/>
    <dgm:cxn modelId="{E178D562-B607-0447-AAD8-7CD3585A235E}" type="presOf" srcId="{CB0655EF-5631-4B4E-9DF2-70E3E3607FCD}" destId="{567EFCBD-457B-AA4E-9764-C4474855B711}" srcOrd="0" destOrd="0" presId="urn:microsoft.com/office/officeart/2005/8/layout/radial4"/>
    <dgm:cxn modelId="{B074E94B-23E6-4D41-AC2F-ADAA2ADFC82F}" srcId="{E6073239-A296-C040-B689-7D9F640D2679}" destId="{5854BED1-16FA-6B47-91C6-978ABB95FD8A}" srcOrd="0" destOrd="0" parTransId="{BD15F697-856A-A348-BBD2-FB13A3F6E0A1}" sibTransId="{33DF43CB-CAA2-1542-80CF-9DD7CABF9F43}"/>
    <dgm:cxn modelId="{DBC39DE1-489C-2E47-BBC0-7D233C07F947}" type="presOf" srcId="{21C94F97-6146-8B44-9762-6A4656189956}" destId="{232B1AE7-1589-FE4D-9C70-F2A9FB38F13F}" srcOrd="0" destOrd="0" presId="urn:microsoft.com/office/officeart/2005/8/layout/radial4"/>
    <dgm:cxn modelId="{17A0880E-3FBB-0A42-9300-C80507AF34B6}" srcId="{E6073239-A296-C040-B689-7D9F640D2679}" destId="{21C94F97-6146-8B44-9762-6A4656189956}" srcOrd="2" destOrd="0" parTransId="{86651EF7-6A10-CD46-A465-BFE844274A53}" sibTransId="{E16295F9-E097-F64D-A7B0-31189055E9FC}"/>
    <dgm:cxn modelId="{91DC4E95-6B37-1A4F-9FF7-F404C67D2156}" type="presOf" srcId="{C539E0E6-958F-A346-A3BB-07DC42DA286B}" destId="{60B7A193-6690-3E49-86B0-EF6C3CDD024E}" srcOrd="0" destOrd="0" presId="urn:microsoft.com/office/officeart/2005/8/layout/radial4"/>
    <dgm:cxn modelId="{A488FFC1-1A50-F541-A06B-590809BD0103}" type="presOf" srcId="{9D9CBCA1-4EE1-F94B-9C39-3CC7CEE0F844}" destId="{7A564ADC-2ACA-6E4C-9B95-54849A6D342D}" srcOrd="0" destOrd="0" presId="urn:microsoft.com/office/officeart/2005/8/layout/radial4"/>
    <dgm:cxn modelId="{3363BD5B-8AFF-2149-A232-6E76CDADBE64}" type="presOf" srcId="{CC6F1290-4D4C-5140-8F9E-20E654639B7E}" destId="{6716A2D2-0481-1347-8A35-D4039E30711F}" srcOrd="0" destOrd="0" presId="urn:microsoft.com/office/officeart/2005/8/layout/radial4"/>
    <dgm:cxn modelId="{03F89929-2B1E-CB49-BB35-A7B7B6B9A40C}" srcId="{E6073239-A296-C040-B689-7D9F640D2679}" destId="{ADBDD4FD-E067-6745-8096-31F613FA00DB}" srcOrd="3" destOrd="0" parTransId="{CB0655EF-5631-4B4E-9DF2-70E3E3607FCD}" sibTransId="{5D137DE2-5EC6-4B43-B4EF-6C3AC92C6847}"/>
    <dgm:cxn modelId="{B612E61A-89D6-B444-974E-2818BB7577B2}" type="presOf" srcId="{ADBDD4FD-E067-6745-8096-31F613FA00DB}" destId="{539FE9AF-455F-0B48-A836-4606BD8A8685}" srcOrd="0" destOrd="0" presId="urn:microsoft.com/office/officeart/2005/8/layout/radial4"/>
    <dgm:cxn modelId="{04A9B81E-9B62-DD48-AE28-A92D18CD50F2}" type="presOf" srcId="{5854BED1-16FA-6B47-91C6-978ABB95FD8A}" destId="{941CFB59-6C63-204B-BB85-2C9A455EF9D9}" srcOrd="0" destOrd="0" presId="urn:microsoft.com/office/officeart/2005/8/layout/radial4"/>
    <dgm:cxn modelId="{F0846E2B-5757-5745-BF02-DDD3728BD00A}" type="presOf" srcId="{86651EF7-6A10-CD46-A465-BFE844274A53}" destId="{8FAFE94C-B669-7846-93D3-B329187C6094}" srcOrd="0" destOrd="0" presId="urn:microsoft.com/office/officeart/2005/8/layout/radial4"/>
    <dgm:cxn modelId="{797BBD76-7FAD-7248-84A6-4ADBEA668FCA}" type="presOf" srcId="{E6073239-A296-C040-B689-7D9F640D2679}" destId="{36E50306-827A-9F40-9CB1-7B77B7678706}" srcOrd="0" destOrd="0" presId="urn:microsoft.com/office/officeart/2005/8/layout/radial4"/>
    <dgm:cxn modelId="{191C847C-BE0C-554A-97A1-3A3335495DE1}" srcId="{E6073239-A296-C040-B689-7D9F640D2679}" destId="{C539E0E6-958F-A346-A3BB-07DC42DA286B}" srcOrd="1" destOrd="0" parTransId="{CC6F1290-4D4C-5140-8F9E-20E654639B7E}" sibTransId="{2FCCAC34-07BD-F949-A207-68239604633C}"/>
    <dgm:cxn modelId="{31A67FCC-5BE5-3D48-9588-A41822C8E708}" type="presParOf" srcId="{7A564ADC-2ACA-6E4C-9B95-54849A6D342D}" destId="{36E50306-827A-9F40-9CB1-7B77B7678706}" srcOrd="0" destOrd="0" presId="urn:microsoft.com/office/officeart/2005/8/layout/radial4"/>
    <dgm:cxn modelId="{C9E7AAB0-22B7-0149-BF05-62D3F2E5CB76}" type="presParOf" srcId="{7A564ADC-2ACA-6E4C-9B95-54849A6D342D}" destId="{3D042916-2971-3546-B1CF-E5CB49F65192}" srcOrd="1" destOrd="0" presId="urn:microsoft.com/office/officeart/2005/8/layout/radial4"/>
    <dgm:cxn modelId="{42E6BBDD-4435-124E-8A99-E126EA93F510}" type="presParOf" srcId="{7A564ADC-2ACA-6E4C-9B95-54849A6D342D}" destId="{941CFB59-6C63-204B-BB85-2C9A455EF9D9}" srcOrd="2" destOrd="0" presId="urn:microsoft.com/office/officeart/2005/8/layout/radial4"/>
    <dgm:cxn modelId="{DBC845EC-240A-1643-9C7B-BFC771A64291}" type="presParOf" srcId="{7A564ADC-2ACA-6E4C-9B95-54849A6D342D}" destId="{6716A2D2-0481-1347-8A35-D4039E30711F}" srcOrd="3" destOrd="0" presId="urn:microsoft.com/office/officeart/2005/8/layout/radial4"/>
    <dgm:cxn modelId="{C7E6DE77-1E56-A242-A78B-3E6314FFDBD0}" type="presParOf" srcId="{7A564ADC-2ACA-6E4C-9B95-54849A6D342D}" destId="{60B7A193-6690-3E49-86B0-EF6C3CDD024E}" srcOrd="4" destOrd="0" presId="urn:microsoft.com/office/officeart/2005/8/layout/radial4"/>
    <dgm:cxn modelId="{C02F44A7-67AD-3045-8315-DD1A63E73BC2}" type="presParOf" srcId="{7A564ADC-2ACA-6E4C-9B95-54849A6D342D}" destId="{8FAFE94C-B669-7846-93D3-B329187C6094}" srcOrd="5" destOrd="0" presId="urn:microsoft.com/office/officeart/2005/8/layout/radial4"/>
    <dgm:cxn modelId="{E89AFA44-1955-B14C-ABA4-DBE4A8AF6A08}" type="presParOf" srcId="{7A564ADC-2ACA-6E4C-9B95-54849A6D342D}" destId="{232B1AE7-1589-FE4D-9C70-F2A9FB38F13F}" srcOrd="6" destOrd="0" presId="urn:microsoft.com/office/officeart/2005/8/layout/radial4"/>
    <dgm:cxn modelId="{83A470E9-90BA-7F4C-8375-168CC1F4C002}" type="presParOf" srcId="{7A564ADC-2ACA-6E4C-9B95-54849A6D342D}" destId="{567EFCBD-457B-AA4E-9764-C4474855B711}" srcOrd="7" destOrd="0" presId="urn:microsoft.com/office/officeart/2005/8/layout/radial4"/>
    <dgm:cxn modelId="{9DDC876A-9FA9-5C4D-8840-70199EA6C5D1}" type="presParOf" srcId="{7A564ADC-2ACA-6E4C-9B95-54849A6D342D}" destId="{539FE9AF-455F-0B48-A836-4606BD8A8685}" srcOrd="8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9F5CA3-0287-1D4E-AB4F-2041D8250A38}" type="doc">
      <dgm:prSet loTypeId="urn:microsoft.com/office/officeart/2005/8/layout/chevron1" loCatId="" qsTypeId="urn:microsoft.com/office/officeart/2005/8/quickstyle/simple2" qsCatId="simple" csTypeId="urn:microsoft.com/office/officeart/2005/8/colors/accent0_1" csCatId="mainScheme" phldr="1"/>
      <dgm:spPr/>
    </dgm:pt>
    <dgm:pt modelId="{53F8D53D-414D-324C-A6C1-7D0B48278CBA}">
      <dgm:prSet phldrT="[Text]" custT="1"/>
      <dgm:spPr/>
      <dgm:t>
        <a:bodyPr/>
        <a:lstStyle/>
        <a:p>
          <a:r>
            <a:rPr lang="en-US" sz="1600" dirty="0" smtClean="0"/>
            <a:t>Multiple-linear </a:t>
          </a:r>
          <a:r>
            <a:rPr lang="en-US" sz="1400" dirty="0" smtClean="0"/>
            <a:t>Regression</a:t>
          </a:r>
          <a:endParaRPr lang="en-US" sz="1400" dirty="0"/>
        </a:p>
      </dgm:t>
    </dgm:pt>
    <dgm:pt modelId="{3CED5460-588E-C048-8AC8-D026DF74D79C}" type="parTrans" cxnId="{B049011E-CD17-0741-9FB1-2EE51AFB22E8}">
      <dgm:prSet/>
      <dgm:spPr/>
      <dgm:t>
        <a:bodyPr/>
        <a:lstStyle/>
        <a:p>
          <a:endParaRPr lang="en-US"/>
        </a:p>
      </dgm:t>
    </dgm:pt>
    <dgm:pt modelId="{C1689D2B-99CA-A94B-90AE-942CFF821092}" type="sibTrans" cxnId="{B049011E-CD17-0741-9FB1-2EE51AFB22E8}">
      <dgm:prSet/>
      <dgm:spPr/>
      <dgm:t>
        <a:bodyPr/>
        <a:lstStyle/>
        <a:p>
          <a:endParaRPr lang="en-US"/>
        </a:p>
      </dgm:t>
    </dgm:pt>
    <dgm:pt modelId="{2C4A63BF-8AD8-9343-955F-9142C8344070}">
      <dgm:prSet phldrT="[Text]" custT="1"/>
      <dgm:spPr/>
      <dgm:t>
        <a:bodyPr/>
        <a:lstStyle/>
        <a:p>
          <a:r>
            <a:rPr lang="en-US" sz="1200" dirty="0" smtClean="0"/>
            <a:t>Train</a:t>
          </a:r>
        </a:p>
        <a:p>
          <a:r>
            <a:rPr lang="en-US" sz="1200" dirty="0" smtClean="0"/>
            <a:t>R^2: 0.75</a:t>
          </a:r>
        </a:p>
        <a:p>
          <a:r>
            <a:rPr lang="en-US" sz="1200" dirty="0" smtClean="0"/>
            <a:t>RMSE: 127.35</a:t>
          </a:r>
          <a:endParaRPr lang="en-US" sz="1200" dirty="0"/>
        </a:p>
      </dgm:t>
    </dgm:pt>
    <dgm:pt modelId="{95AC321E-38B6-E24C-8313-BEFEE811F8E2}" type="parTrans" cxnId="{6D5FE161-E167-8C40-A286-66CC35D0D50E}">
      <dgm:prSet/>
      <dgm:spPr/>
      <dgm:t>
        <a:bodyPr/>
        <a:lstStyle/>
        <a:p>
          <a:endParaRPr lang="en-US"/>
        </a:p>
      </dgm:t>
    </dgm:pt>
    <dgm:pt modelId="{82D38905-898A-AE4B-91DC-E80F30E78872}" type="sibTrans" cxnId="{6D5FE161-E167-8C40-A286-66CC35D0D50E}">
      <dgm:prSet/>
      <dgm:spPr/>
      <dgm:t>
        <a:bodyPr/>
        <a:lstStyle/>
        <a:p>
          <a:endParaRPr lang="en-US"/>
        </a:p>
      </dgm:t>
    </dgm:pt>
    <dgm:pt modelId="{93F316B2-9CFF-F141-BA6D-7A3FB2193347}">
      <dgm:prSet phldrT="[Text]" custT="1"/>
      <dgm:spPr/>
      <dgm:t>
        <a:bodyPr/>
        <a:lstStyle/>
        <a:p>
          <a:r>
            <a:rPr lang="en-US" sz="1200" dirty="0" smtClean="0"/>
            <a:t>Test</a:t>
          </a:r>
        </a:p>
        <a:p>
          <a:r>
            <a:rPr lang="en-US" sz="1200" dirty="0" smtClean="0"/>
            <a:t>R^2: 0.76</a:t>
          </a:r>
        </a:p>
        <a:p>
          <a:r>
            <a:rPr lang="en-US" sz="1200" dirty="0" smtClean="0"/>
            <a:t>RMSE: 125.56</a:t>
          </a:r>
          <a:endParaRPr lang="en-US" sz="1200" dirty="0"/>
        </a:p>
      </dgm:t>
    </dgm:pt>
    <dgm:pt modelId="{56EF88B9-30FB-0D4D-A6DD-16BD73F2249E}" type="parTrans" cxnId="{EDFDC735-F941-FE40-A3E4-003668E8F10E}">
      <dgm:prSet/>
      <dgm:spPr/>
      <dgm:t>
        <a:bodyPr/>
        <a:lstStyle/>
        <a:p>
          <a:endParaRPr lang="en-US"/>
        </a:p>
      </dgm:t>
    </dgm:pt>
    <dgm:pt modelId="{CE49B4B7-FA57-B246-8007-0C839C2F7AD9}" type="sibTrans" cxnId="{EDFDC735-F941-FE40-A3E4-003668E8F10E}">
      <dgm:prSet/>
      <dgm:spPr/>
      <dgm:t>
        <a:bodyPr/>
        <a:lstStyle/>
        <a:p>
          <a:endParaRPr lang="en-US"/>
        </a:p>
      </dgm:t>
    </dgm:pt>
    <dgm:pt modelId="{0690B318-2348-EF47-9ED5-AB82A831A64A}" type="pres">
      <dgm:prSet presAssocID="{CC9F5CA3-0287-1D4E-AB4F-2041D8250A38}" presName="Name0" presStyleCnt="0">
        <dgm:presLayoutVars>
          <dgm:dir/>
          <dgm:animLvl val="lvl"/>
          <dgm:resizeHandles val="exact"/>
        </dgm:presLayoutVars>
      </dgm:prSet>
      <dgm:spPr/>
    </dgm:pt>
    <dgm:pt modelId="{6498FECD-E12A-0948-AD2D-B547C69C6F8D}" type="pres">
      <dgm:prSet presAssocID="{53F8D53D-414D-324C-A6C1-7D0B48278CB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44D898-9FE2-6D42-985B-491DDA9FC79F}" type="pres">
      <dgm:prSet presAssocID="{C1689D2B-99CA-A94B-90AE-942CFF821092}" presName="parTxOnlySpace" presStyleCnt="0"/>
      <dgm:spPr/>
    </dgm:pt>
    <dgm:pt modelId="{EE68EAA8-B633-014D-B0FD-42AA83226E59}" type="pres">
      <dgm:prSet presAssocID="{2C4A63BF-8AD8-9343-955F-9142C8344070}" presName="parTxOnly" presStyleLbl="node1" presStyleIdx="1" presStyleCnt="3" custScaleX="14433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7F0548-27FC-CE48-A1CF-0715C13BEDC7}" type="pres">
      <dgm:prSet presAssocID="{82D38905-898A-AE4B-91DC-E80F30E78872}" presName="parTxOnlySpace" presStyleCnt="0"/>
      <dgm:spPr/>
    </dgm:pt>
    <dgm:pt modelId="{FF238895-6A63-CA42-8FFB-72BEAABE5026}" type="pres">
      <dgm:prSet presAssocID="{93F316B2-9CFF-F141-BA6D-7A3FB2193347}" presName="parTxOnly" presStyleLbl="node1" presStyleIdx="2" presStyleCnt="3" custScaleX="14433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DFDC735-F941-FE40-A3E4-003668E8F10E}" srcId="{CC9F5CA3-0287-1D4E-AB4F-2041D8250A38}" destId="{93F316B2-9CFF-F141-BA6D-7A3FB2193347}" srcOrd="2" destOrd="0" parTransId="{56EF88B9-30FB-0D4D-A6DD-16BD73F2249E}" sibTransId="{CE49B4B7-FA57-B246-8007-0C839C2F7AD9}"/>
    <dgm:cxn modelId="{284E4025-D0D1-1845-B11C-072DFD736B25}" type="presOf" srcId="{2C4A63BF-8AD8-9343-955F-9142C8344070}" destId="{EE68EAA8-B633-014D-B0FD-42AA83226E59}" srcOrd="0" destOrd="0" presId="urn:microsoft.com/office/officeart/2005/8/layout/chevron1"/>
    <dgm:cxn modelId="{B049011E-CD17-0741-9FB1-2EE51AFB22E8}" srcId="{CC9F5CA3-0287-1D4E-AB4F-2041D8250A38}" destId="{53F8D53D-414D-324C-A6C1-7D0B48278CBA}" srcOrd="0" destOrd="0" parTransId="{3CED5460-588E-C048-8AC8-D026DF74D79C}" sibTransId="{C1689D2B-99CA-A94B-90AE-942CFF821092}"/>
    <dgm:cxn modelId="{0F08E362-35A8-F14B-913C-32C3433A6B6B}" type="presOf" srcId="{93F316B2-9CFF-F141-BA6D-7A3FB2193347}" destId="{FF238895-6A63-CA42-8FFB-72BEAABE5026}" srcOrd="0" destOrd="0" presId="urn:microsoft.com/office/officeart/2005/8/layout/chevron1"/>
    <dgm:cxn modelId="{DA0801BA-9769-E24A-BDEE-834F0C1780AC}" type="presOf" srcId="{CC9F5CA3-0287-1D4E-AB4F-2041D8250A38}" destId="{0690B318-2348-EF47-9ED5-AB82A831A64A}" srcOrd="0" destOrd="0" presId="urn:microsoft.com/office/officeart/2005/8/layout/chevron1"/>
    <dgm:cxn modelId="{83B32405-5693-4341-8DB5-CB32E518FE6F}" type="presOf" srcId="{53F8D53D-414D-324C-A6C1-7D0B48278CBA}" destId="{6498FECD-E12A-0948-AD2D-B547C69C6F8D}" srcOrd="0" destOrd="0" presId="urn:microsoft.com/office/officeart/2005/8/layout/chevron1"/>
    <dgm:cxn modelId="{6D5FE161-E167-8C40-A286-66CC35D0D50E}" srcId="{CC9F5CA3-0287-1D4E-AB4F-2041D8250A38}" destId="{2C4A63BF-8AD8-9343-955F-9142C8344070}" srcOrd="1" destOrd="0" parTransId="{95AC321E-38B6-E24C-8313-BEFEE811F8E2}" sibTransId="{82D38905-898A-AE4B-91DC-E80F30E78872}"/>
    <dgm:cxn modelId="{D91A4F3F-9F5C-9945-AF07-414B80ED8D61}" type="presParOf" srcId="{0690B318-2348-EF47-9ED5-AB82A831A64A}" destId="{6498FECD-E12A-0948-AD2D-B547C69C6F8D}" srcOrd="0" destOrd="0" presId="urn:microsoft.com/office/officeart/2005/8/layout/chevron1"/>
    <dgm:cxn modelId="{ADA93A13-9BC6-274B-A558-FC976D1DC7C1}" type="presParOf" srcId="{0690B318-2348-EF47-9ED5-AB82A831A64A}" destId="{D844D898-9FE2-6D42-985B-491DDA9FC79F}" srcOrd="1" destOrd="0" presId="urn:microsoft.com/office/officeart/2005/8/layout/chevron1"/>
    <dgm:cxn modelId="{6C8C605D-CDEB-B745-9E70-8490F6ED01A2}" type="presParOf" srcId="{0690B318-2348-EF47-9ED5-AB82A831A64A}" destId="{EE68EAA8-B633-014D-B0FD-42AA83226E59}" srcOrd="2" destOrd="0" presId="urn:microsoft.com/office/officeart/2005/8/layout/chevron1"/>
    <dgm:cxn modelId="{A3574162-5788-964A-A4FA-4636C404890D}" type="presParOf" srcId="{0690B318-2348-EF47-9ED5-AB82A831A64A}" destId="{EB7F0548-27FC-CE48-A1CF-0715C13BEDC7}" srcOrd="3" destOrd="0" presId="urn:microsoft.com/office/officeart/2005/8/layout/chevron1"/>
    <dgm:cxn modelId="{4D38CDD8-57C4-5C4D-850D-849DCE10BC88}" type="presParOf" srcId="{0690B318-2348-EF47-9ED5-AB82A831A64A}" destId="{FF238895-6A63-CA42-8FFB-72BEAABE502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9F5CA3-0287-1D4E-AB4F-2041D8250A38}" type="doc">
      <dgm:prSet loTypeId="urn:microsoft.com/office/officeart/2005/8/layout/chevron1" loCatId="" qsTypeId="urn:microsoft.com/office/officeart/2005/8/quickstyle/simple2" qsCatId="simple" csTypeId="urn:microsoft.com/office/officeart/2005/8/colors/accent0_1" csCatId="mainScheme" phldr="1"/>
      <dgm:spPr/>
    </dgm:pt>
    <dgm:pt modelId="{53F8D53D-414D-324C-A6C1-7D0B48278CBA}">
      <dgm:prSet phldrT="[Text]" custT="1"/>
      <dgm:spPr/>
      <dgm:t>
        <a:bodyPr/>
        <a:lstStyle/>
        <a:p>
          <a:r>
            <a:rPr lang="en-US" sz="1400" dirty="0" smtClean="0"/>
            <a:t>Ridge Regression</a:t>
          </a:r>
          <a:endParaRPr lang="en-US" sz="1400" dirty="0"/>
        </a:p>
      </dgm:t>
    </dgm:pt>
    <dgm:pt modelId="{3CED5460-588E-C048-8AC8-D026DF74D79C}" type="parTrans" cxnId="{B049011E-CD17-0741-9FB1-2EE51AFB22E8}">
      <dgm:prSet/>
      <dgm:spPr/>
      <dgm:t>
        <a:bodyPr/>
        <a:lstStyle/>
        <a:p>
          <a:endParaRPr lang="en-US"/>
        </a:p>
      </dgm:t>
    </dgm:pt>
    <dgm:pt modelId="{C1689D2B-99CA-A94B-90AE-942CFF821092}" type="sibTrans" cxnId="{B049011E-CD17-0741-9FB1-2EE51AFB22E8}">
      <dgm:prSet/>
      <dgm:spPr/>
      <dgm:t>
        <a:bodyPr/>
        <a:lstStyle/>
        <a:p>
          <a:endParaRPr lang="en-US"/>
        </a:p>
      </dgm:t>
    </dgm:pt>
    <dgm:pt modelId="{2C4A63BF-8AD8-9343-955F-9142C8344070}">
      <dgm:prSet phldrT="[Text]" custT="1"/>
      <dgm:spPr/>
      <dgm:t>
        <a:bodyPr/>
        <a:lstStyle/>
        <a:p>
          <a:endParaRPr lang="en-US" sz="1200" dirty="0" smtClean="0"/>
        </a:p>
        <a:p>
          <a:r>
            <a:rPr lang="en-US" sz="1200" dirty="0" smtClean="0"/>
            <a:t>Bayesian Optimization</a:t>
          </a:r>
        </a:p>
        <a:p>
          <a:r>
            <a:rPr lang="en-US" sz="1200" dirty="0" smtClean="0"/>
            <a:t>12</a:t>
          </a:r>
          <a:r>
            <a:rPr lang="en-US" sz="1200" baseline="0" dirty="0" smtClean="0"/>
            <a:t> iteration to find best alpha</a:t>
          </a:r>
        </a:p>
        <a:p>
          <a:endParaRPr lang="en-US" sz="1200" dirty="0"/>
        </a:p>
      </dgm:t>
    </dgm:pt>
    <dgm:pt modelId="{95AC321E-38B6-E24C-8313-BEFEE811F8E2}" type="parTrans" cxnId="{6D5FE161-E167-8C40-A286-66CC35D0D50E}">
      <dgm:prSet/>
      <dgm:spPr/>
      <dgm:t>
        <a:bodyPr/>
        <a:lstStyle/>
        <a:p>
          <a:endParaRPr lang="en-US"/>
        </a:p>
      </dgm:t>
    </dgm:pt>
    <dgm:pt modelId="{82D38905-898A-AE4B-91DC-E80F30E78872}" type="sibTrans" cxnId="{6D5FE161-E167-8C40-A286-66CC35D0D50E}">
      <dgm:prSet/>
      <dgm:spPr/>
      <dgm:t>
        <a:bodyPr/>
        <a:lstStyle/>
        <a:p>
          <a:endParaRPr lang="en-US"/>
        </a:p>
      </dgm:t>
    </dgm:pt>
    <dgm:pt modelId="{93F316B2-9CFF-F141-BA6D-7A3FB2193347}">
      <dgm:prSet phldrT="[Text]" custT="1"/>
      <dgm:spPr/>
      <dgm:t>
        <a:bodyPr/>
        <a:lstStyle/>
        <a:p>
          <a:r>
            <a:rPr lang="en-US" sz="1200" dirty="0" smtClean="0"/>
            <a:t>Train</a:t>
          </a:r>
        </a:p>
        <a:p>
          <a:r>
            <a:rPr lang="en-US" sz="1200" dirty="0" smtClean="0"/>
            <a:t>R^2: 0.75</a:t>
          </a:r>
        </a:p>
        <a:p>
          <a:r>
            <a:rPr lang="en-US" sz="1200" dirty="0" smtClean="0"/>
            <a:t>RMSE: 127.34</a:t>
          </a:r>
          <a:endParaRPr lang="en-US" sz="1200" dirty="0"/>
        </a:p>
      </dgm:t>
    </dgm:pt>
    <dgm:pt modelId="{56EF88B9-30FB-0D4D-A6DD-16BD73F2249E}" type="parTrans" cxnId="{EDFDC735-F941-FE40-A3E4-003668E8F10E}">
      <dgm:prSet/>
      <dgm:spPr/>
      <dgm:t>
        <a:bodyPr/>
        <a:lstStyle/>
        <a:p>
          <a:endParaRPr lang="en-US"/>
        </a:p>
      </dgm:t>
    </dgm:pt>
    <dgm:pt modelId="{CE49B4B7-FA57-B246-8007-0C839C2F7AD9}" type="sibTrans" cxnId="{EDFDC735-F941-FE40-A3E4-003668E8F10E}">
      <dgm:prSet/>
      <dgm:spPr/>
      <dgm:t>
        <a:bodyPr/>
        <a:lstStyle/>
        <a:p>
          <a:endParaRPr lang="en-US"/>
        </a:p>
      </dgm:t>
    </dgm:pt>
    <dgm:pt modelId="{4A30750B-4896-E249-B3CA-D50D34D3FB52}">
      <dgm:prSet phldrT="[Text]" custT="1"/>
      <dgm:spPr/>
      <dgm:t>
        <a:bodyPr/>
        <a:lstStyle/>
        <a:p>
          <a:r>
            <a:rPr lang="en-US" sz="1200" dirty="0" smtClean="0"/>
            <a:t>Test</a:t>
          </a:r>
        </a:p>
        <a:p>
          <a:r>
            <a:rPr lang="en-US" sz="1200" dirty="0" smtClean="0"/>
            <a:t>R^2: 0.75</a:t>
          </a:r>
        </a:p>
        <a:p>
          <a:r>
            <a:rPr lang="en-US" sz="1200" dirty="0" smtClean="0"/>
            <a:t>RMSE: 125.56</a:t>
          </a:r>
          <a:endParaRPr lang="en-US" sz="1200" dirty="0"/>
        </a:p>
      </dgm:t>
    </dgm:pt>
    <dgm:pt modelId="{CED0399D-5386-0842-8E98-A3570CAED2A2}" type="parTrans" cxnId="{5377301C-DA5F-8C40-96A4-206EFD473D11}">
      <dgm:prSet/>
      <dgm:spPr/>
      <dgm:t>
        <a:bodyPr/>
        <a:lstStyle/>
        <a:p>
          <a:endParaRPr lang="en-US"/>
        </a:p>
      </dgm:t>
    </dgm:pt>
    <dgm:pt modelId="{33570427-6A65-1A4F-A771-7E0106DB8732}" type="sibTrans" cxnId="{5377301C-DA5F-8C40-96A4-206EFD473D11}">
      <dgm:prSet/>
      <dgm:spPr/>
      <dgm:t>
        <a:bodyPr/>
        <a:lstStyle/>
        <a:p>
          <a:endParaRPr lang="en-US"/>
        </a:p>
      </dgm:t>
    </dgm:pt>
    <dgm:pt modelId="{0690B318-2348-EF47-9ED5-AB82A831A64A}" type="pres">
      <dgm:prSet presAssocID="{CC9F5CA3-0287-1D4E-AB4F-2041D8250A38}" presName="Name0" presStyleCnt="0">
        <dgm:presLayoutVars>
          <dgm:dir/>
          <dgm:animLvl val="lvl"/>
          <dgm:resizeHandles val="exact"/>
        </dgm:presLayoutVars>
      </dgm:prSet>
      <dgm:spPr/>
    </dgm:pt>
    <dgm:pt modelId="{6498FECD-E12A-0948-AD2D-B547C69C6F8D}" type="pres">
      <dgm:prSet presAssocID="{53F8D53D-414D-324C-A6C1-7D0B48278CB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44D898-9FE2-6D42-985B-491DDA9FC79F}" type="pres">
      <dgm:prSet presAssocID="{C1689D2B-99CA-A94B-90AE-942CFF821092}" presName="parTxOnlySpace" presStyleCnt="0"/>
      <dgm:spPr/>
    </dgm:pt>
    <dgm:pt modelId="{EE68EAA8-B633-014D-B0FD-42AA83226E59}" type="pres">
      <dgm:prSet presAssocID="{2C4A63BF-8AD8-9343-955F-9142C8344070}" presName="parTxOnly" presStyleLbl="node1" presStyleIdx="1" presStyleCnt="4" custScaleX="14433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7F0548-27FC-CE48-A1CF-0715C13BEDC7}" type="pres">
      <dgm:prSet presAssocID="{82D38905-898A-AE4B-91DC-E80F30E78872}" presName="parTxOnlySpace" presStyleCnt="0"/>
      <dgm:spPr/>
    </dgm:pt>
    <dgm:pt modelId="{FF238895-6A63-CA42-8FFB-72BEAABE5026}" type="pres">
      <dgm:prSet presAssocID="{93F316B2-9CFF-F141-BA6D-7A3FB2193347}" presName="parTxOnly" presStyleLbl="node1" presStyleIdx="2" presStyleCnt="4" custScaleX="14433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6A0200-E2AF-D243-8834-E06A705277B3}" type="pres">
      <dgm:prSet presAssocID="{CE49B4B7-FA57-B246-8007-0C839C2F7AD9}" presName="parTxOnlySpace" presStyleCnt="0"/>
      <dgm:spPr/>
    </dgm:pt>
    <dgm:pt modelId="{7D4963AE-97E7-F44E-8576-84BA8459E113}" type="pres">
      <dgm:prSet presAssocID="{4A30750B-4896-E249-B3CA-D50D34D3FB52}" presName="parTxOnly" presStyleLbl="node1" presStyleIdx="3" presStyleCnt="4" custScaleX="14433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879662E-7D0F-EA4E-9B4F-DEF0C955C20D}" type="presOf" srcId="{2C4A63BF-8AD8-9343-955F-9142C8344070}" destId="{EE68EAA8-B633-014D-B0FD-42AA83226E59}" srcOrd="0" destOrd="0" presId="urn:microsoft.com/office/officeart/2005/8/layout/chevron1"/>
    <dgm:cxn modelId="{EDFDC735-F941-FE40-A3E4-003668E8F10E}" srcId="{CC9F5CA3-0287-1D4E-AB4F-2041D8250A38}" destId="{93F316B2-9CFF-F141-BA6D-7A3FB2193347}" srcOrd="2" destOrd="0" parTransId="{56EF88B9-30FB-0D4D-A6DD-16BD73F2249E}" sibTransId="{CE49B4B7-FA57-B246-8007-0C839C2F7AD9}"/>
    <dgm:cxn modelId="{EDBB94AC-B0B4-5748-B1AB-8FC77CD700BD}" type="presOf" srcId="{CC9F5CA3-0287-1D4E-AB4F-2041D8250A38}" destId="{0690B318-2348-EF47-9ED5-AB82A831A64A}" srcOrd="0" destOrd="0" presId="urn:microsoft.com/office/officeart/2005/8/layout/chevron1"/>
    <dgm:cxn modelId="{B049011E-CD17-0741-9FB1-2EE51AFB22E8}" srcId="{CC9F5CA3-0287-1D4E-AB4F-2041D8250A38}" destId="{53F8D53D-414D-324C-A6C1-7D0B48278CBA}" srcOrd="0" destOrd="0" parTransId="{3CED5460-588E-C048-8AC8-D026DF74D79C}" sibTransId="{C1689D2B-99CA-A94B-90AE-942CFF821092}"/>
    <dgm:cxn modelId="{DC250C6B-2A51-C547-8788-70DED3487AAA}" type="presOf" srcId="{53F8D53D-414D-324C-A6C1-7D0B48278CBA}" destId="{6498FECD-E12A-0948-AD2D-B547C69C6F8D}" srcOrd="0" destOrd="0" presId="urn:microsoft.com/office/officeart/2005/8/layout/chevron1"/>
    <dgm:cxn modelId="{5377301C-DA5F-8C40-96A4-206EFD473D11}" srcId="{CC9F5CA3-0287-1D4E-AB4F-2041D8250A38}" destId="{4A30750B-4896-E249-B3CA-D50D34D3FB52}" srcOrd="3" destOrd="0" parTransId="{CED0399D-5386-0842-8E98-A3570CAED2A2}" sibTransId="{33570427-6A65-1A4F-A771-7E0106DB8732}"/>
    <dgm:cxn modelId="{6D5FE161-E167-8C40-A286-66CC35D0D50E}" srcId="{CC9F5CA3-0287-1D4E-AB4F-2041D8250A38}" destId="{2C4A63BF-8AD8-9343-955F-9142C8344070}" srcOrd="1" destOrd="0" parTransId="{95AC321E-38B6-E24C-8313-BEFEE811F8E2}" sibTransId="{82D38905-898A-AE4B-91DC-E80F30E78872}"/>
    <dgm:cxn modelId="{4E719F1C-D167-E04F-991E-B7BCF2224BC2}" type="presOf" srcId="{4A30750B-4896-E249-B3CA-D50D34D3FB52}" destId="{7D4963AE-97E7-F44E-8576-84BA8459E113}" srcOrd="0" destOrd="0" presId="urn:microsoft.com/office/officeart/2005/8/layout/chevron1"/>
    <dgm:cxn modelId="{4386D6EA-1661-FB49-889D-9709978F4502}" type="presOf" srcId="{93F316B2-9CFF-F141-BA6D-7A3FB2193347}" destId="{FF238895-6A63-CA42-8FFB-72BEAABE5026}" srcOrd="0" destOrd="0" presId="urn:microsoft.com/office/officeart/2005/8/layout/chevron1"/>
    <dgm:cxn modelId="{A997C686-DA48-2447-816F-BA48BC3E9865}" type="presParOf" srcId="{0690B318-2348-EF47-9ED5-AB82A831A64A}" destId="{6498FECD-E12A-0948-AD2D-B547C69C6F8D}" srcOrd="0" destOrd="0" presId="urn:microsoft.com/office/officeart/2005/8/layout/chevron1"/>
    <dgm:cxn modelId="{15D4A9D9-6105-0349-9871-86CCCE0A2588}" type="presParOf" srcId="{0690B318-2348-EF47-9ED5-AB82A831A64A}" destId="{D844D898-9FE2-6D42-985B-491DDA9FC79F}" srcOrd="1" destOrd="0" presId="urn:microsoft.com/office/officeart/2005/8/layout/chevron1"/>
    <dgm:cxn modelId="{AA5BAB2A-DF59-5B41-951A-2A79C2D4863B}" type="presParOf" srcId="{0690B318-2348-EF47-9ED5-AB82A831A64A}" destId="{EE68EAA8-B633-014D-B0FD-42AA83226E59}" srcOrd="2" destOrd="0" presId="urn:microsoft.com/office/officeart/2005/8/layout/chevron1"/>
    <dgm:cxn modelId="{6085B776-97EC-6740-BA38-9FB24D1A2002}" type="presParOf" srcId="{0690B318-2348-EF47-9ED5-AB82A831A64A}" destId="{EB7F0548-27FC-CE48-A1CF-0715C13BEDC7}" srcOrd="3" destOrd="0" presId="urn:microsoft.com/office/officeart/2005/8/layout/chevron1"/>
    <dgm:cxn modelId="{07626E64-33F8-7F45-8427-A9B0FEE5C339}" type="presParOf" srcId="{0690B318-2348-EF47-9ED5-AB82A831A64A}" destId="{FF238895-6A63-CA42-8FFB-72BEAABE5026}" srcOrd="4" destOrd="0" presId="urn:microsoft.com/office/officeart/2005/8/layout/chevron1"/>
    <dgm:cxn modelId="{754676C8-C391-C84F-8B2C-29A2547E3F39}" type="presParOf" srcId="{0690B318-2348-EF47-9ED5-AB82A831A64A}" destId="{556A0200-E2AF-D243-8834-E06A705277B3}" srcOrd="5" destOrd="0" presId="urn:microsoft.com/office/officeart/2005/8/layout/chevron1"/>
    <dgm:cxn modelId="{098D0DDC-80F3-9841-8041-8CA8B2591353}" type="presParOf" srcId="{0690B318-2348-EF47-9ED5-AB82A831A64A}" destId="{7D4963AE-97E7-F44E-8576-84BA8459E11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C9F5CA3-0287-1D4E-AB4F-2041D8250A38}" type="doc">
      <dgm:prSet loTypeId="urn:microsoft.com/office/officeart/2005/8/layout/chevron1" loCatId="" qsTypeId="urn:microsoft.com/office/officeart/2005/8/quickstyle/simple2" qsCatId="simple" csTypeId="urn:microsoft.com/office/officeart/2005/8/colors/accent0_1" csCatId="mainScheme" phldr="1"/>
      <dgm:spPr/>
    </dgm:pt>
    <dgm:pt modelId="{53F8D53D-414D-324C-A6C1-7D0B48278CBA}">
      <dgm:prSet phldrT="[Text]" custT="1"/>
      <dgm:spPr/>
      <dgm:t>
        <a:bodyPr/>
        <a:lstStyle/>
        <a:p>
          <a:r>
            <a:rPr lang="en-US" sz="1600" dirty="0" smtClean="0"/>
            <a:t>RandomForests</a:t>
          </a:r>
          <a:endParaRPr lang="en-US" sz="1600" dirty="0"/>
        </a:p>
      </dgm:t>
    </dgm:pt>
    <dgm:pt modelId="{3CED5460-588E-C048-8AC8-D026DF74D79C}" type="parTrans" cxnId="{B049011E-CD17-0741-9FB1-2EE51AFB22E8}">
      <dgm:prSet/>
      <dgm:spPr/>
      <dgm:t>
        <a:bodyPr/>
        <a:lstStyle/>
        <a:p>
          <a:endParaRPr lang="en-US"/>
        </a:p>
      </dgm:t>
    </dgm:pt>
    <dgm:pt modelId="{C1689D2B-99CA-A94B-90AE-942CFF821092}" type="sibTrans" cxnId="{B049011E-CD17-0741-9FB1-2EE51AFB22E8}">
      <dgm:prSet/>
      <dgm:spPr/>
      <dgm:t>
        <a:bodyPr/>
        <a:lstStyle/>
        <a:p>
          <a:endParaRPr lang="en-US"/>
        </a:p>
      </dgm:t>
    </dgm:pt>
    <dgm:pt modelId="{2C4A63BF-8AD8-9343-955F-9142C8344070}">
      <dgm:prSet phldrT="[Text]" custT="1"/>
      <dgm:spPr/>
      <dgm:t>
        <a:bodyPr/>
        <a:lstStyle/>
        <a:p>
          <a:endParaRPr lang="en-US" sz="1000" dirty="0" smtClean="0"/>
        </a:p>
        <a:p>
          <a:r>
            <a:rPr lang="en-US" sz="1000" dirty="0" smtClean="0"/>
            <a:t>Bayesian Optimization</a:t>
          </a:r>
        </a:p>
        <a:p>
          <a:r>
            <a:rPr lang="en-US" sz="1000" baseline="0" dirty="0" smtClean="0"/>
            <a:t>2 iteration to find  best </a:t>
          </a:r>
          <a:r>
            <a:rPr lang="en-US" sz="1000" baseline="0" dirty="0" err="1" smtClean="0"/>
            <a:t>max_features</a:t>
          </a:r>
          <a:r>
            <a:rPr lang="en-US" sz="1000" baseline="0" dirty="0" smtClean="0"/>
            <a:t> and </a:t>
          </a:r>
          <a:r>
            <a:rPr lang="en-US" sz="1000" baseline="0" dirty="0" err="1" smtClean="0"/>
            <a:t>n_estimators</a:t>
          </a:r>
          <a:endParaRPr lang="en-US" sz="1000" baseline="0" dirty="0" smtClean="0"/>
        </a:p>
        <a:p>
          <a:endParaRPr lang="en-US" sz="1000" dirty="0"/>
        </a:p>
      </dgm:t>
    </dgm:pt>
    <dgm:pt modelId="{95AC321E-38B6-E24C-8313-BEFEE811F8E2}" type="parTrans" cxnId="{6D5FE161-E167-8C40-A286-66CC35D0D50E}">
      <dgm:prSet/>
      <dgm:spPr/>
      <dgm:t>
        <a:bodyPr/>
        <a:lstStyle/>
        <a:p>
          <a:endParaRPr lang="en-US"/>
        </a:p>
      </dgm:t>
    </dgm:pt>
    <dgm:pt modelId="{82D38905-898A-AE4B-91DC-E80F30E78872}" type="sibTrans" cxnId="{6D5FE161-E167-8C40-A286-66CC35D0D50E}">
      <dgm:prSet/>
      <dgm:spPr/>
      <dgm:t>
        <a:bodyPr/>
        <a:lstStyle/>
        <a:p>
          <a:endParaRPr lang="en-US"/>
        </a:p>
      </dgm:t>
    </dgm:pt>
    <dgm:pt modelId="{4A30750B-4896-E249-B3CA-D50D34D3FB52}">
      <dgm:prSet phldrT="[Text]" custT="1"/>
      <dgm:spPr/>
      <dgm:t>
        <a:bodyPr/>
        <a:lstStyle/>
        <a:p>
          <a:r>
            <a:rPr lang="en-US" sz="1200" dirty="0" smtClean="0"/>
            <a:t>Test</a:t>
          </a:r>
        </a:p>
        <a:p>
          <a:r>
            <a:rPr lang="en-US" sz="1200" dirty="0" smtClean="0"/>
            <a:t>R^2: 0.97</a:t>
          </a:r>
        </a:p>
        <a:p>
          <a:r>
            <a:rPr lang="en-US" sz="1200" dirty="0" smtClean="0"/>
            <a:t>RMSE: 40.60</a:t>
          </a:r>
          <a:endParaRPr lang="en-US" sz="1200" dirty="0"/>
        </a:p>
      </dgm:t>
    </dgm:pt>
    <dgm:pt modelId="{CED0399D-5386-0842-8E98-A3570CAED2A2}" type="parTrans" cxnId="{5377301C-DA5F-8C40-96A4-206EFD473D11}">
      <dgm:prSet/>
      <dgm:spPr/>
      <dgm:t>
        <a:bodyPr/>
        <a:lstStyle/>
        <a:p>
          <a:endParaRPr lang="en-US"/>
        </a:p>
      </dgm:t>
    </dgm:pt>
    <dgm:pt modelId="{33570427-6A65-1A4F-A771-7E0106DB8732}" type="sibTrans" cxnId="{5377301C-DA5F-8C40-96A4-206EFD473D11}">
      <dgm:prSet/>
      <dgm:spPr/>
      <dgm:t>
        <a:bodyPr/>
        <a:lstStyle/>
        <a:p>
          <a:endParaRPr lang="en-US"/>
        </a:p>
      </dgm:t>
    </dgm:pt>
    <dgm:pt modelId="{93F316B2-9CFF-F141-BA6D-7A3FB2193347}">
      <dgm:prSet phldrT="[Text]" custT="1"/>
      <dgm:spPr/>
      <dgm:t>
        <a:bodyPr/>
        <a:lstStyle/>
        <a:p>
          <a:r>
            <a:rPr lang="en-US" sz="1200" dirty="0" smtClean="0"/>
            <a:t>Train</a:t>
          </a:r>
        </a:p>
        <a:p>
          <a:r>
            <a:rPr lang="en-US" sz="1200" dirty="0" smtClean="0"/>
            <a:t>R^2: 0.99</a:t>
          </a:r>
        </a:p>
        <a:p>
          <a:r>
            <a:rPr lang="en-US" sz="1200" dirty="0" smtClean="0"/>
            <a:t>RMSE: 16.05</a:t>
          </a:r>
          <a:endParaRPr lang="en-US" sz="1200" dirty="0"/>
        </a:p>
      </dgm:t>
    </dgm:pt>
    <dgm:pt modelId="{CE49B4B7-FA57-B246-8007-0C839C2F7AD9}" type="sibTrans" cxnId="{EDFDC735-F941-FE40-A3E4-003668E8F10E}">
      <dgm:prSet/>
      <dgm:spPr/>
      <dgm:t>
        <a:bodyPr/>
        <a:lstStyle/>
        <a:p>
          <a:endParaRPr lang="en-US"/>
        </a:p>
      </dgm:t>
    </dgm:pt>
    <dgm:pt modelId="{56EF88B9-30FB-0D4D-A6DD-16BD73F2249E}" type="parTrans" cxnId="{EDFDC735-F941-FE40-A3E4-003668E8F10E}">
      <dgm:prSet/>
      <dgm:spPr/>
      <dgm:t>
        <a:bodyPr/>
        <a:lstStyle/>
        <a:p>
          <a:endParaRPr lang="en-US"/>
        </a:p>
      </dgm:t>
    </dgm:pt>
    <dgm:pt modelId="{0690B318-2348-EF47-9ED5-AB82A831A64A}" type="pres">
      <dgm:prSet presAssocID="{CC9F5CA3-0287-1D4E-AB4F-2041D8250A38}" presName="Name0" presStyleCnt="0">
        <dgm:presLayoutVars>
          <dgm:dir/>
          <dgm:animLvl val="lvl"/>
          <dgm:resizeHandles val="exact"/>
        </dgm:presLayoutVars>
      </dgm:prSet>
      <dgm:spPr/>
    </dgm:pt>
    <dgm:pt modelId="{6498FECD-E12A-0948-AD2D-B547C69C6F8D}" type="pres">
      <dgm:prSet presAssocID="{53F8D53D-414D-324C-A6C1-7D0B48278CB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44D898-9FE2-6D42-985B-491DDA9FC79F}" type="pres">
      <dgm:prSet presAssocID="{C1689D2B-99CA-A94B-90AE-942CFF821092}" presName="parTxOnlySpace" presStyleCnt="0"/>
      <dgm:spPr/>
    </dgm:pt>
    <dgm:pt modelId="{EE68EAA8-B633-014D-B0FD-42AA83226E59}" type="pres">
      <dgm:prSet presAssocID="{2C4A63BF-8AD8-9343-955F-9142C8344070}" presName="parTxOnly" presStyleLbl="node1" presStyleIdx="1" presStyleCnt="4" custScaleX="15972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7F0548-27FC-CE48-A1CF-0715C13BEDC7}" type="pres">
      <dgm:prSet presAssocID="{82D38905-898A-AE4B-91DC-E80F30E78872}" presName="parTxOnlySpace" presStyleCnt="0"/>
      <dgm:spPr/>
    </dgm:pt>
    <dgm:pt modelId="{FF238895-6A63-CA42-8FFB-72BEAABE5026}" type="pres">
      <dgm:prSet presAssocID="{93F316B2-9CFF-F141-BA6D-7A3FB2193347}" presName="parTxOnly" presStyleLbl="node1" presStyleIdx="2" presStyleCnt="4" custScaleX="14433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6A0200-E2AF-D243-8834-E06A705277B3}" type="pres">
      <dgm:prSet presAssocID="{CE49B4B7-FA57-B246-8007-0C839C2F7AD9}" presName="parTxOnlySpace" presStyleCnt="0"/>
      <dgm:spPr/>
    </dgm:pt>
    <dgm:pt modelId="{7D4963AE-97E7-F44E-8576-84BA8459E113}" type="pres">
      <dgm:prSet presAssocID="{4A30750B-4896-E249-B3CA-D50D34D3FB52}" presName="parTxOnly" presStyleLbl="node1" presStyleIdx="3" presStyleCnt="4" custScaleX="14433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545C25-A3BB-4B48-AB86-F6EAF51C6293}" type="presOf" srcId="{53F8D53D-414D-324C-A6C1-7D0B48278CBA}" destId="{6498FECD-E12A-0948-AD2D-B547C69C6F8D}" srcOrd="0" destOrd="0" presId="urn:microsoft.com/office/officeart/2005/8/layout/chevron1"/>
    <dgm:cxn modelId="{982E85F6-11FD-184F-8FFC-650948770C4C}" type="presOf" srcId="{2C4A63BF-8AD8-9343-955F-9142C8344070}" destId="{EE68EAA8-B633-014D-B0FD-42AA83226E59}" srcOrd="0" destOrd="0" presId="urn:microsoft.com/office/officeart/2005/8/layout/chevron1"/>
    <dgm:cxn modelId="{298EA25F-4444-B947-B2A9-07847D0FD27E}" type="presOf" srcId="{CC9F5CA3-0287-1D4E-AB4F-2041D8250A38}" destId="{0690B318-2348-EF47-9ED5-AB82A831A64A}" srcOrd="0" destOrd="0" presId="urn:microsoft.com/office/officeart/2005/8/layout/chevron1"/>
    <dgm:cxn modelId="{355B0C20-54AA-BE49-94DD-CB53A5B95D86}" type="presOf" srcId="{4A30750B-4896-E249-B3CA-D50D34D3FB52}" destId="{7D4963AE-97E7-F44E-8576-84BA8459E113}" srcOrd="0" destOrd="0" presId="urn:microsoft.com/office/officeart/2005/8/layout/chevron1"/>
    <dgm:cxn modelId="{EDFDC735-F941-FE40-A3E4-003668E8F10E}" srcId="{CC9F5CA3-0287-1D4E-AB4F-2041D8250A38}" destId="{93F316B2-9CFF-F141-BA6D-7A3FB2193347}" srcOrd="2" destOrd="0" parTransId="{56EF88B9-30FB-0D4D-A6DD-16BD73F2249E}" sibTransId="{CE49B4B7-FA57-B246-8007-0C839C2F7AD9}"/>
    <dgm:cxn modelId="{B049011E-CD17-0741-9FB1-2EE51AFB22E8}" srcId="{CC9F5CA3-0287-1D4E-AB4F-2041D8250A38}" destId="{53F8D53D-414D-324C-A6C1-7D0B48278CBA}" srcOrd="0" destOrd="0" parTransId="{3CED5460-588E-C048-8AC8-D026DF74D79C}" sibTransId="{C1689D2B-99CA-A94B-90AE-942CFF821092}"/>
    <dgm:cxn modelId="{9BAB06AC-6FFC-F643-A148-D6BB17CBE244}" type="presOf" srcId="{93F316B2-9CFF-F141-BA6D-7A3FB2193347}" destId="{FF238895-6A63-CA42-8FFB-72BEAABE5026}" srcOrd="0" destOrd="0" presId="urn:microsoft.com/office/officeart/2005/8/layout/chevron1"/>
    <dgm:cxn modelId="{5377301C-DA5F-8C40-96A4-206EFD473D11}" srcId="{CC9F5CA3-0287-1D4E-AB4F-2041D8250A38}" destId="{4A30750B-4896-E249-B3CA-D50D34D3FB52}" srcOrd="3" destOrd="0" parTransId="{CED0399D-5386-0842-8E98-A3570CAED2A2}" sibTransId="{33570427-6A65-1A4F-A771-7E0106DB8732}"/>
    <dgm:cxn modelId="{6D5FE161-E167-8C40-A286-66CC35D0D50E}" srcId="{CC9F5CA3-0287-1D4E-AB4F-2041D8250A38}" destId="{2C4A63BF-8AD8-9343-955F-9142C8344070}" srcOrd="1" destOrd="0" parTransId="{95AC321E-38B6-E24C-8313-BEFEE811F8E2}" sibTransId="{82D38905-898A-AE4B-91DC-E80F30E78872}"/>
    <dgm:cxn modelId="{A79B59A0-F272-3748-82BE-D00DBD7D5C5D}" type="presParOf" srcId="{0690B318-2348-EF47-9ED5-AB82A831A64A}" destId="{6498FECD-E12A-0948-AD2D-B547C69C6F8D}" srcOrd="0" destOrd="0" presId="urn:microsoft.com/office/officeart/2005/8/layout/chevron1"/>
    <dgm:cxn modelId="{47776DF4-3214-3B4A-AADC-122B55A9A2CE}" type="presParOf" srcId="{0690B318-2348-EF47-9ED5-AB82A831A64A}" destId="{D844D898-9FE2-6D42-985B-491DDA9FC79F}" srcOrd="1" destOrd="0" presId="urn:microsoft.com/office/officeart/2005/8/layout/chevron1"/>
    <dgm:cxn modelId="{FD7E2DF7-A505-A74B-AC61-147D1A3D8048}" type="presParOf" srcId="{0690B318-2348-EF47-9ED5-AB82A831A64A}" destId="{EE68EAA8-B633-014D-B0FD-42AA83226E59}" srcOrd="2" destOrd="0" presId="urn:microsoft.com/office/officeart/2005/8/layout/chevron1"/>
    <dgm:cxn modelId="{730BDE8F-8B65-904F-8EF9-C6ABAFF0C997}" type="presParOf" srcId="{0690B318-2348-EF47-9ED5-AB82A831A64A}" destId="{EB7F0548-27FC-CE48-A1CF-0715C13BEDC7}" srcOrd="3" destOrd="0" presId="urn:microsoft.com/office/officeart/2005/8/layout/chevron1"/>
    <dgm:cxn modelId="{32B7BACA-DF03-0842-985F-74B618618E1E}" type="presParOf" srcId="{0690B318-2348-EF47-9ED5-AB82A831A64A}" destId="{FF238895-6A63-CA42-8FFB-72BEAABE5026}" srcOrd="4" destOrd="0" presId="urn:microsoft.com/office/officeart/2005/8/layout/chevron1"/>
    <dgm:cxn modelId="{DD76E659-A9E9-DE44-BC2C-2ABE6A53EA6B}" type="presParOf" srcId="{0690B318-2348-EF47-9ED5-AB82A831A64A}" destId="{556A0200-E2AF-D243-8834-E06A705277B3}" srcOrd="5" destOrd="0" presId="urn:microsoft.com/office/officeart/2005/8/layout/chevron1"/>
    <dgm:cxn modelId="{CE647E47-875C-A846-8DA7-EA666E665CD2}" type="presParOf" srcId="{0690B318-2348-EF47-9ED5-AB82A831A64A}" destId="{7D4963AE-97E7-F44E-8576-84BA8459E11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C9F5CA3-0287-1D4E-AB4F-2041D8250A38}" type="doc">
      <dgm:prSet loTypeId="urn:microsoft.com/office/officeart/2005/8/layout/chevron1" loCatId="" qsTypeId="urn:microsoft.com/office/officeart/2005/8/quickstyle/simple2" qsCatId="simple" csTypeId="urn:microsoft.com/office/officeart/2005/8/colors/accent0_1" csCatId="mainScheme" phldr="1"/>
      <dgm:spPr/>
    </dgm:pt>
    <dgm:pt modelId="{53F8D53D-414D-324C-A6C1-7D0B48278CBA}">
      <dgm:prSet phldrT="[Text]" custT="1"/>
      <dgm:spPr/>
      <dgm:t>
        <a:bodyPr/>
        <a:lstStyle/>
        <a:p>
          <a:r>
            <a:rPr lang="en-US" sz="1400" dirty="0" smtClean="0"/>
            <a:t>XGBOOST</a:t>
          </a:r>
          <a:endParaRPr lang="en-US" sz="1400" dirty="0"/>
        </a:p>
      </dgm:t>
    </dgm:pt>
    <dgm:pt modelId="{3CED5460-588E-C048-8AC8-D026DF74D79C}" type="parTrans" cxnId="{B049011E-CD17-0741-9FB1-2EE51AFB22E8}">
      <dgm:prSet/>
      <dgm:spPr/>
      <dgm:t>
        <a:bodyPr/>
        <a:lstStyle/>
        <a:p>
          <a:endParaRPr lang="en-US"/>
        </a:p>
      </dgm:t>
    </dgm:pt>
    <dgm:pt modelId="{C1689D2B-99CA-A94B-90AE-942CFF821092}" type="sibTrans" cxnId="{B049011E-CD17-0741-9FB1-2EE51AFB22E8}">
      <dgm:prSet/>
      <dgm:spPr/>
      <dgm:t>
        <a:bodyPr/>
        <a:lstStyle/>
        <a:p>
          <a:endParaRPr lang="en-US"/>
        </a:p>
      </dgm:t>
    </dgm:pt>
    <dgm:pt modelId="{2C4A63BF-8AD8-9343-955F-9142C8344070}">
      <dgm:prSet phldrT="[Text]" custT="1"/>
      <dgm:spPr/>
      <dgm:t>
        <a:bodyPr/>
        <a:lstStyle/>
        <a:p>
          <a:endParaRPr lang="en-US" sz="1200" dirty="0" smtClean="0"/>
        </a:p>
        <a:p>
          <a:r>
            <a:rPr lang="en-US" sz="1200" dirty="0" smtClean="0"/>
            <a:t>Bayesian Optimization</a:t>
          </a:r>
        </a:p>
        <a:p>
          <a:r>
            <a:rPr lang="en-US" sz="1200" baseline="0" dirty="0" smtClean="0"/>
            <a:t>30 iteration to find  best parameters combination</a:t>
          </a:r>
        </a:p>
        <a:p>
          <a:endParaRPr lang="en-US" sz="1600" dirty="0"/>
        </a:p>
      </dgm:t>
    </dgm:pt>
    <dgm:pt modelId="{95AC321E-38B6-E24C-8313-BEFEE811F8E2}" type="parTrans" cxnId="{6D5FE161-E167-8C40-A286-66CC35D0D50E}">
      <dgm:prSet/>
      <dgm:spPr/>
      <dgm:t>
        <a:bodyPr/>
        <a:lstStyle/>
        <a:p>
          <a:endParaRPr lang="en-US"/>
        </a:p>
      </dgm:t>
    </dgm:pt>
    <dgm:pt modelId="{82D38905-898A-AE4B-91DC-E80F30E78872}" type="sibTrans" cxnId="{6D5FE161-E167-8C40-A286-66CC35D0D50E}">
      <dgm:prSet/>
      <dgm:spPr/>
      <dgm:t>
        <a:bodyPr/>
        <a:lstStyle/>
        <a:p>
          <a:endParaRPr lang="en-US"/>
        </a:p>
      </dgm:t>
    </dgm:pt>
    <dgm:pt modelId="{4A30750B-4896-E249-B3CA-D50D34D3FB52}">
      <dgm:prSet phldrT="[Text]" custT="1"/>
      <dgm:spPr/>
      <dgm:t>
        <a:bodyPr/>
        <a:lstStyle/>
        <a:p>
          <a:r>
            <a:rPr lang="en-US" sz="1200" dirty="0" smtClean="0"/>
            <a:t>Test</a:t>
          </a:r>
        </a:p>
        <a:p>
          <a:r>
            <a:rPr lang="en-US" sz="1200" dirty="0" smtClean="0"/>
            <a:t>R^2: 0.98</a:t>
          </a:r>
        </a:p>
        <a:p>
          <a:r>
            <a:rPr lang="en-US" sz="1200" dirty="0" smtClean="0"/>
            <a:t>RMSE: 35.01</a:t>
          </a:r>
          <a:endParaRPr lang="en-US" sz="1200" dirty="0"/>
        </a:p>
      </dgm:t>
    </dgm:pt>
    <dgm:pt modelId="{CED0399D-5386-0842-8E98-A3570CAED2A2}" type="parTrans" cxnId="{5377301C-DA5F-8C40-96A4-206EFD473D11}">
      <dgm:prSet/>
      <dgm:spPr/>
      <dgm:t>
        <a:bodyPr/>
        <a:lstStyle/>
        <a:p>
          <a:endParaRPr lang="en-US"/>
        </a:p>
      </dgm:t>
    </dgm:pt>
    <dgm:pt modelId="{33570427-6A65-1A4F-A771-7E0106DB8732}" type="sibTrans" cxnId="{5377301C-DA5F-8C40-96A4-206EFD473D11}">
      <dgm:prSet/>
      <dgm:spPr/>
      <dgm:t>
        <a:bodyPr/>
        <a:lstStyle/>
        <a:p>
          <a:endParaRPr lang="en-US"/>
        </a:p>
      </dgm:t>
    </dgm:pt>
    <dgm:pt modelId="{93F316B2-9CFF-F141-BA6D-7A3FB2193347}">
      <dgm:prSet phldrT="[Text]" custT="1"/>
      <dgm:spPr/>
      <dgm:t>
        <a:bodyPr/>
        <a:lstStyle/>
        <a:p>
          <a:r>
            <a:rPr lang="en-US" sz="1200" dirty="0" smtClean="0"/>
            <a:t>Train</a:t>
          </a:r>
        </a:p>
        <a:p>
          <a:r>
            <a:rPr lang="en-US" sz="1200" dirty="0" smtClean="0"/>
            <a:t>R^2: 0.99</a:t>
          </a:r>
        </a:p>
        <a:p>
          <a:r>
            <a:rPr lang="en-US" sz="1200" dirty="0" smtClean="0"/>
            <a:t>RMSE: 21.85</a:t>
          </a:r>
          <a:endParaRPr lang="en-US" sz="1200" dirty="0"/>
        </a:p>
      </dgm:t>
    </dgm:pt>
    <dgm:pt modelId="{CE49B4B7-FA57-B246-8007-0C839C2F7AD9}" type="sibTrans" cxnId="{EDFDC735-F941-FE40-A3E4-003668E8F10E}">
      <dgm:prSet/>
      <dgm:spPr/>
      <dgm:t>
        <a:bodyPr/>
        <a:lstStyle/>
        <a:p>
          <a:endParaRPr lang="en-US"/>
        </a:p>
      </dgm:t>
    </dgm:pt>
    <dgm:pt modelId="{56EF88B9-30FB-0D4D-A6DD-16BD73F2249E}" type="parTrans" cxnId="{EDFDC735-F941-FE40-A3E4-003668E8F10E}">
      <dgm:prSet/>
      <dgm:spPr/>
      <dgm:t>
        <a:bodyPr/>
        <a:lstStyle/>
        <a:p>
          <a:endParaRPr lang="en-US"/>
        </a:p>
      </dgm:t>
    </dgm:pt>
    <dgm:pt modelId="{0690B318-2348-EF47-9ED5-AB82A831A64A}" type="pres">
      <dgm:prSet presAssocID="{CC9F5CA3-0287-1D4E-AB4F-2041D8250A38}" presName="Name0" presStyleCnt="0">
        <dgm:presLayoutVars>
          <dgm:dir/>
          <dgm:animLvl val="lvl"/>
          <dgm:resizeHandles val="exact"/>
        </dgm:presLayoutVars>
      </dgm:prSet>
      <dgm:spPr/>
    </dgm:pt>
    <dgm:pt modelId="{6498FECD-E12A-0948-AD2D-B547C69C6F8D}" type="pres">
      <dgm:prSet presAssocID="{53F8D53D-414D-324C-A6C1-7D0B48278CBA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44D898-9FE2-6D42-985B-491DDA9FC79F}" type="pres">
      <dgm:prSet presAssocID="{C1689D2B-99CA-A94B-90AE-942CFF821092}" presName="parTxOnlySpace" presStyleCnt="0"/>
      <dgm:spPr/>
    </dgm:pt>
    <dgm:pt modelId="{EE68EAA8-B633-014D-B0FD-42AA83226E59}" type="pres">
      <dgm:prSet presAssocID="{2C4A63BF-8AD8-9343-955F-9142C8344070}" presName="parTxOnly" presStyleLbl="node1" presStyleIdx="1" presStyleCnt="4" custScaleX="15972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7F0548-27FC-CE48-A1CF-0715C13BEDC7}" type="pres">
      <dgm:prSet presAssocID="{82D38905-898A-AE4B-91DC-E80F30E78872}" presName="parTxOnlySpace" presStyleCnt="0"/>
      <dgm:spPr/>
    </dgm:pt>
    <dgm:pt modelId="{FF238895-6A63-CA42-8FFB-72BEAABE5026}" type="pres">
      <dgm:prSet presAssocID="{93F316B2-9CFF-F141-BA6D-7A3FB2193347}" presName="parTxOnly" presStyleLbl="node1" presStyleIdx="2" presStyleCnt="4" custScaleX="14433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6A0200-E2AF-D243-8834-E06A705277B3}" type="pres">
      <dgm:prSet presAssocID="{CE49B4B7-FA57-B246-8007-0C839C2F7AD9}" presName="parTxOnlySpace" presStyleCnt="0"/>
      <dgm:spPr/>
    </dgm:pt>
    <dgm:pt modelId="{7D4963AE-97E7-F44E-8576-84BA8459E113}" type="pres">
      <dgm:prSet presAssocID="{4A30750B-4896-E249-B3CA-D50D34D3FB52}" presName="parTxOnly" presStyleLbl="node1" presStyleIdx="3" presStyleCnt="4" custScaleX="14433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7DFDCA1-9217-5640-99B0-02EE14AE717A}" type="presOf" srcId="{93F316B2-9CFF-F141-BA6D-7A3FB2193347}" destId="{FF238895-6A63-CA42-8FFB-72BEAABE5026}" srcOrd="0" destOrd="0" presId="urn:microsoft.com/office/officeart/2005/8/layout/chevron1"/>
    <dgm:cxn modelId="{5377301C-DA5F-8C40-96A4-206EFD473D11}" srcId="{CC9F5CA3-0287-1D4E-AB4F-2041D8250A38}" destId="{4A30750B-4896-E249-B3CA-D50D34D3FB52}" srcOrd="3" destOrd="0" parTransId="{CED0399D-5386-0842-8E98-A3570CAED2A2}" sibTransId="{33570427-6A65-1A4F-A771-7E0106DB8732}"/>
    <dgm:cxn modelId="{D98C40F1-F3EA-104A-BE2A-8B776D3A9FB1}" type="presOf" srcId="{2C4A63BF-8AD8-9343-955F-9142C8344070}" destId="{EE68EAA8-B633-014D-B0FD-42AA83226E59}" srcOrd="0" destOrd="0" presId="urn:microsoft.com/office/officeart/2005/8/layout/chevron1"/>
    <dgm:cxn modelId="{6D5FE161-E167-8C40-A286-66CC35D0D50E}" srcId="{CC9F5CA3-0287-1D4E-AB4F-2041D8250A38}" destId="{2C4A63BF-8AD8-9343-955F-9142C8344070}" srcOrd="1" destOrd="0" parTransId="{95AC321E-38B6-E24C-8313-BEFEE811F8E2}" sibTransId="{82D38905-898A-AE4B-91DC-E80F30E78872}"/>
    <dgm:cxn modelId="{EDFDC735-F941-FE40-A3E4-003668E8F10E}" srcId="{CC9F5CA3-0287-1D4E-AB4F-2041D8250A38}" destId="{93F316B2-9CFF-F141-BA6D-7A3FB2193347}" srcOrd="2" destOrd="0" parTransId="{56EF88B9-30FB-0D4D-A6DD-16BD73F2249E}" sibTransId="{CE49B4B7-FA57-B246-8007-0C839C2F7AD9}"/>
    <dgm:cxn modelId="{F6DA1B0A-F321-9343-8E1B-6900F3C004B2}" type="presOf" srcId="{53F8D53D-414D-324C-A6C1-7D0B48278CBA}" destId="{6498FECD-E12A-0948-AD2D-B547C69C6F8D}" srcOrd="0" destOrd="0" presId="urn:microsoft.com/office/officeart/2005/8/layout/chevron1"/>
    <dgm:cxn modelId="{04097FBD-B1FD-A145-84D3-5D2E6F9373E9}" type="presOf" srcId="{4A30750B-4896-E249-B3CA-D50D34D3FB52}" destId="{7D4963AE-97E7-F44E-8576-84BA8459E113}" srcOrd="0" destOrd="0" presId="urn:microsoft.com/office/officeart/2005/8/layout/chevron1"/>
    <dgm:cxn modelId="{B049011E-CD17-0741-9FB1-2EE51AFB22E8}" srcId="{CC9F5CA3-0287-1D4E-AB4F-2041D8250A38}" destId="{53F8D53D-414D-324C-A6C1-7D0B48278CBA}" srcOrd="0" destOrd="0" parTransId="{3CED5460-588E-C048-8AC8-D026DF74D79C}" sibTransId="{C1689D2B-99CA-A94B-90AE-942CFF821092}"/>
    <dgm:cxn modelId="{1C03E1DF-2AC6-7845-A2C7-5EF5587B63CD}" type="presOf" srcId="{CC9F5CA3-0287-1D4E-AB4F-2041D8250A38}" destId="{0690B318-2348-EF47-9ED5-AB82A831A64A}" srcOrd="0" destOrd="0" presId="urn:microsoft.com/office/officeart/2005/8/layout/chevron1"/>
    <dgm:cxn modelId="{1521F7F0-FB4B-0542-BC07-8ABB012225F1}" type="presParOf" srcId="{0690B318-2348-EF47-9ED5-AB82A831A64A}" destId="{6498FECD-E12A-0948-AD2D-B547C69C6F8D}" srcOrd="0" destOrd="0" presId="urn:microsoft.com/office/officeart/2005/8/layout/chevron1"/>
    <dgm:cxn modelId="{BE9E145D-AEB6-6F43-985D-780C65671000}" type="presParOf" srcId="{0690B318-2348-EF47-9ED5-AB82A831A64A}" destId="{D844D898-9FE2-6D42-985B-491DDA9FC79F}" srcOrd="1" destOrd="0" presId="urn:microsoft.com/office/officeart/2005/8/layout/chevron1"/>
    <dgm:cxn modelId="{B21C4EDE-794A-0F44-8FE1-F26048FB1159}" type="presParOf" srcId="{0690B318-2348-EF47-9ED5-AB82A831A64A}" destId="{EE68EAA8-B633-014D-B0FD-42AA83226E59}" srcOrd="2" destOrd="0" presId="urn:microsoft.com/office/officeart/2005/8/layout/chevron1"/>
    <dgm:cxn modelId="{502C43CB-862A-2D4A-BA29-B8BDACE00750}" type="presParOf" srcId="{0690B318-2348-EF47-9ED5-AB82A831A64A}" destId="{EB7F0548-27FC-CE48-A1CF-0715C13BEDC7}" srcOrd="3" destOrd="0" presId="urn:microsoft.com/office/officeart/2005/8/layout/chevron1"/>
    <dgm:cxn modelId="{53FB4046-18A7-D040-980F-1471714AACBC}" type="presParOf" srcId="{0690B318-2348-EF47-9ED5-AB82A831A64A}" destId="{FF238895-6A63-CA42-8FFB-72BEAABE5026}" srcOrd="4" destOrd="0" presId="urn:microsoft.com/office/officeart/2005/8/layout/chevron1"/>
    <dgm:cxn modelId="{13DE5C6A-CB66-1F46-A388-7C6721C2C9C4}" type="presParOf" srcId="{0690B318-2348-EF47-9ED5-AB82A831A64A}" destId="{556A0200-E2AF-D243-8834-E06A705277B3}" srcOrd="5" destOrd="0" presId="urn:microsoft.com/office/officeart/2005/8/layout/chevron1"/>
    <dgm:cxn modelId="{59FE0CC8-EE2C-F848-96A7-559A1A9BBF81}" type="presParOf" srcId="{0690B318-2348-EF47-9ED5-AB82A831A64A}" destId="{7D4963AE-97E7-F44E-8576-84BA8459E113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1FBC60-47FB-7745-8694-BB29652752AC}" type="doc">
      <dgm:prSet loTypeId="urn:microsoft.com/office/officeart/2005/8/layout/equation2" loCatId="" qsTypeId="urn:microsoft.com/office/officeart/2005/8/quickstyle/simple2" qsCatId="simple" csTypeId="urn:microsoft.com/office/officeart/2005/8/colors/accent0_1" csCatId="mainScheme" phldr="1"/>
      <dgm:spPr/>
    </dgm:pt>
    <dgm:pt modelId="{37EE50FD-9F0D-7840-88ED-FD54A86CD983}">
      <dgm:prSet phldrT="[Text]" custT="1"/>
      <dgm:spPr/>
      <dgm:t>
        <a:bodyPr/>
        <a:lstStyle/>
        <a:p>
          <a:r>
            <a:rPr lang="en-US" sz="1200" dirty="0" smtClean="0"/>
            <a:t>RandomForests Regression</a:t>
          </a:r>
          <a:endParaRPr lang="en-US" sz="1200" dirty="0"/>
        </a:p>
      </dgm:t>
    </dgm:pt>
    <dgm:pt modelId="{AF10B032-8404-F545-B5C2-2EABAC0BF51D}" type="parTrans" cxnId="{4098645A-44CB-8043-82B1-1D3B7B8E1F9A}">
      <dgm:prSet/>
      <dgm:spPr/>
      <dgm:t>
        <a:bodyPr/>
        <a:lstStyle/>
        <a:p>
          <a:endParaRPr lang="en-US"/>
        </a:p>
      </dgm:t>
    </dgm:pt>
    <dgm:pt modelId="{588BF0AB-8211-8042-BA05-E81AE2DAF74C}" type="sibTrans" cxnId="{4098645A-44CB-8043-82B1-1D3B7B8E1F9A}">
      <dgm:prSet/>
      <dgm:spPr/>
      <dgm:t>
        <a:bodyPr/>
        <a:lstStyle/>
        <a:p>
          <a:endParaRPr lang="en-US"/>
        </a:p>
      </dgm:t>
    </dgm:pt>
    <dgm:pt modelId="{A5F36A2C-2631-5A41-91F4-90D8E3445061}">
      <dgm:prSet phldrT="[Text]" custT="1"/>
      <dgm:spPr/>
      <dgm:t>
        <a:bodyPr/>
        <a:lstStyle/>
        <a:p>
          <a:r>
            <a:rPr lang="en-US" sz="1200" dirty="0" smtClean="0"/>
            <a:t>Xgboost Regression</a:t>
          </a:r>
          <a:endParaRPr lang="en-US" sz="1200" dirty="0"/>
        </a:p>
      </dgm:t>
    </dgm:pt>
    <dgm:pt modelId="{0FD7DD8D-B5E0-7C45-954D-1AD3C5656370}" type="parTrans" cxnId="{4DC67C22-220F-D54A-A345-A1A7ADB30D6F}">
      <dgm:prSet/>
      <dgm:spPr/>
      <dgm:t>
        <a:bodyPr/>
        <a:lstStyle/>
        <a:p>
          <a:endParaRPr lang="en-US"/>
        </a:p>
      </dgm:t>
    </dgm:pt>
    <dgm:pt modelId="{683E7ADE-85B8-914D-8096-5B7E7EB1F5A3}" type="sibTrans" cxnId="{4DC67C22-220F-D54A-A345-A1A7ADB30D6F}">
      <dgm:prSet/>
      <dgm:spPr/>
      <dgm:t>
        <a:bodyPr/>
        <a:lstStyle/>
        <a:p>
          <a:endParaRPr lang="en-US"/>
        </a:p>
      </dgm:t>
    </dgm:pt>
    <dgm:pt modelId="{9087A3A2-2BF2-CB4B-81EB-8C82936126A1}">
      <dgm:prSet phldrT="[Text]" custT="1"/>
      <dgm:spPr/>
      <dgm:t>
        <a:bodyPr/>
        <a:lstStyle/>
        <a:p>
          <a:r>
            <a:rPr lang="en-US" sz="1400" dirty="0" smtClean="0"/>
            <a:t>Ensemble (Linear Regression)</a:t>
          </a:r>
          <a:endParaRPr lang="en-US" sz="1400" dirty="0"/>
        </a:p>
      </dgm:t>
    </dgm:pt>
    <dgm:pt modelId="{FF760A2E-FBB4-1F4B-9F9B-4505E1602D25}" type="sibTrans" cxnId="{055C6F56-9FD6-3645-8EED-AF10F46769F5}">
      <dgm:prSet/>
      <dgm:spPr/>
      <dgm:t>
        <a:bodyPr/>
        <a:lstStyle/>
        <a:p>
          <a:endParaRPr lang="en-US"/>
        </a:p>
      </dgm:t>
    </dgm:pt>
    <dgm:pt modelId="{ECD64A09-F178-4544-8B10-9C56EF60BE72}" type="parTrans" cxnId="{055C6F56-9FD6-3645-8EED-AF10F46769F5}">
      <dgm:prSet/>
      <dgm:spPr/>
      <dgm:t>
        <a:bodyPr/>
        <a:lstStyle/>
        <a:p>
          <a:endParaRPr lang="en-US"/>
        </a:p>
      </dgm:t>
    </dgm:pt>
    <dgm:pt modelId="{F6D365F2-62FF-CF42-ABFA-9D08D470856E}" type="pres">
      <dgm:prSet presAssocID="{3C1FBC60-47FB-7745-8694-BB29652752AC}" presName="Name0" presStyleCnt="0">
        <dgm:presLayoutVars>
          <dgm:dir/>
          <dgm:resizeHandles val="exact"/>
        </dgm:presLayoutVars>
      </dgm:prSet>
      <dgm:spPr/>
    </dgm:pt>
    <dgm:pt modelId="{04D6C23F-6745-0E43-9064-06F4AA420AA6}" type="pres">
      <dgm:prSet presAssocID="{3C1FBC60-47FB-7745-8694-BB29652752AC}" presName="vNodes" presStyleCnt="0"/>
      <dgm:spPr/>
    </dgm:pt>
    <dgm:pt modelId="{7AA33929-CEC9-D34E-AC63-05E181CEA3DA}" type="pres">
      <dgm:prSet presAssocID="{37EE50FD-9F0D-7840-88ED-FD54A86CD983}" presName="node" presStyleLbl="node1" presStyleIdx="0" presStyleCnt="3" custScaleX="532925" custScaleY="168536" custLinFactY="9492" custLinFactNeighborX="13985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54CA42-46CE-4243-B71D-957EC806387E}" type="pres">
      <dgm:prSet presAssocID="{588BF0AB-8211-8042-BA05-E81AE2DAF74C}" presName="spacerT" presStyleCnt="0"/>
      <dgm:spPr/>
    </dgm:pt>
    <dgm:pt modelId="{741FA3BD-B9A0-3B4D-942F-5D718C1A3C2A}" type="pres">
      <dgm:prSet presAssocID="{588BF0AB-8211-8042-BA05-E81AE2DAF74C}" presName="sibTrans" presStyleLbl="sibTrans2D1" presStyleIdx="0" presStyleCnt="2"/>
      <dgm:spPr/>
      <dgm:t>
        <a:bodyPr/>
        <a:lstStyle/>
        <a:p>
          <a:endParaRPr lang="en-US"/>
        </a:p>
      </dgm:t>
    </dgm:pt>
    <dgm:pt modelId="{BDDA301D-2393-134B-9723-423BF1D39E56}" type="pres">
      <dgm:prSet presAssocID="{588BF0AB-8211-8042-BA05-E81AE2DAF74C}" presName="spacerB" presStyleCnt="0"/>
      <dgm:spPr/>
    </dgm:pt>
    <dgm:pt modelId="{99DBF23D-EE3C-AE43-90F7-A88F7F54ABD6}" type="pres">
      <dgm:prSet presAssocID="{A5F36A2C-2631-5A41-91F4-90D8E3445061}" presName="node" presStyleLbl="node1" presStyleIdx="1" presStyleCnt="3" custScaleX="533066" custScaleY="156220" custLinFactNeighborX="16626" custLinFactNeighborY="-967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D48B7F-EAC1-4A4D-B73D-D5C79512C833}" type="pres">
      <dgm:prSet presAssocID="{3C1FBC60-47FB-7745-8694-BB29652752AC}" presName="sibTransLast" presStyleLbl="sibTrans2D1" presStyleIdx="1" presStyleCnt="2" custScaleX="222072" custScaleY="113297" custLinFactNeighborX="-96288"/>
      <dgm:spPr/>
      <dgm:t>
        <a:bodyPr/>
        <a:lstStyle/>
        <a:p>
          <a:endParaRPr lang="en-US"/>
        </a:p>
      </dgm:t>
    </dgm:pt>
    <dgm:pt modelId="{CBDDCB95-65FF-2444-B969-AB96DF7567C6}" type="pres">
      <dgm:prSet presAssocID="{3C1FBC60-47FB-7745-8694-BB29652752AC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0DB22BE5-88BF-EA4E-8F86-46AC3AB328D1}" type="pres">
      <dgm:prSet presAssocID="{3C1FBC60-47FB-7745-8694-BB29652752AC}" presName="lastNode" presStyleLbl="node1" presStyleIdx="2" presStyleCnt="3" custScaleX="223924" custLinFactX="47251" custLinFactNeighborX="100000" custLinFactNeighborY="-789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6333897-5DD8-4F4B-B677-3ABBC2F76FD1}" type="presOf" srcId="{9087A3A2-2BF2-CB4B-81EB-8C82936126A1}" destId="{0DB22BE5-88BF-EA4E-8F86-46AC3AB328D1}" srcOrd="0" destOrd="0" presId="urn:microsoft.com/office/officeart/2005/8/layout/equation2"/>
    <dgm:cxn modelId="{D8D39C93-AB16-504C-85DC-E7560F2CCC7E}" type="presOf" srcId="{588BF0AB-8211-8042-BA05-E81AE2DAF74C}" destId="{741FA3BD-B9A0-3B4D-942F-5D718C1A3C2A}" srcOrd="0" destOrd="0" presId="urn:microsoft.com/office/officeart/2005/8/layout/equation2"/>
    <dgm:cxn modelId="{4098645A-44CB-8043-82B1-1D3B7B8E1F9A}" srcId="{3C1FBC60-47FB-7745-8694-BB29652752AC}" destId="{37EE50FD-9F0D-7840-88ED-FD54A86CD983}" srcOrd="0" destOrd="0" parTransId="{AF10B032-8404-F545-B5C2-2EABAC0BF51D}" sibTransId="{588BF0AB-8211-8042-BA05-E81AE2DAF74C}"/>
    <dgm:cxn modelId="{E91766B1-CE59-7A41-914D-EAADF229C8E2}" type="presOf" srcId="{683E7ADE-85B8-914D-8096-5B7E7EB1F5A3}" destId="{32D48B7F-EAC1-4A4D-B73D-D5C79512C833}" srcOrd="0" destOrd="0" presId="urn:microsoft.com/office/officeart/2005/8/layout/equation2"/>
    <dgm:cxn modelId="{6F03BCB8-ECCD-3641-BDA4-0BDA598B11F8}" type="presOf" srcId="{683E7ADE-85B8-914D-8096-5B7E7EB1F5A3}" destId="{CBDDCB95-65FF-2444-B969-AB96DF7567C6}" srcOrd="1" destOrd="0" presId="urn:microsoft.com/office/officeart/2005/8/layout/equation2"/>
    <dgm:cxn modelId="{1CE9B351-7355-CC45-9CE0-28EFB58D0EF3}" type="presOf" srcId="{A5F36A2C-2631-5A41-91F4-90D8E3445061}" destId="{99DBF23D-EE3C-AE43-90F7-A88F7F54ABD6}" srcOrd="0" destOrd="0" presId="urn:microsoft.com/office/officeart/2005/8/layout/equation2"/>
    <dgm:cxn modelId="{0A091068-0528-B64F-823C-152B3D6A01B2}" type="presOf" srcId="{3C1FBC60-47FB-7745-8694-BB29652752AC}" destId="{F6D365F2-62FF-CF42-ABFA-9D08D470856E}" srcOrd="0" destOrd="0" presId="urn:microsoft.com/office/officeart/2005/8/layout/equation2"/>
    <dgm:cxn modelId="{4DC67C22-220F-D54A-A345-A1A7ADB30D6F}" srcId="{3C1FBC60-47FB-7745-8694-BB29652752AC}" destId="{A5F36A2C-2631-5A41-91F4-90D8E3445061}" srcOrd="1" destOrd="0" parTransId="{0FD7DD8D-B5E0-7C45-954D-1AD3C5656370}" sibTransId="{683E7ADE-85B8-914D-8096-5B7E7EB1F5A3}"/>
    <dgm:cxn modelId="{055C6F56-9FD6-3645-8EED-AF10F46769F5}" srcId="{3C1FBC60-47FB-7745-8694-BB29652752AC}" destId="{9087A3A2-2BF2-CB4B-81EB-8C82936126A1}" srcOrd="2" destOrd="0" parTransId="{ECD64A09-F178-4544-8B10-9C56EF60BE72}" sibTransId="{FF760A2E-FBB4-1F4B-9F9B-4505E1602D25}"/>
    <dgm:cxn modelId="{B3002DD3-7352-3142-B2AE-27D6B355395A}" type="presOf" srcId="{37EE50FD-9F0D-7840-88ED-FD54A86CD983}" destId="{7AA33929-CEC9-D34E-AC63-05E181CEA3DA}" srcOrd="0" destOrd="0" presId="urn:microsoft.com/office/officeart/2005/8/layout/equation2"/>
    <dgm:cxn modelId="{E7377B7A-AACC-824F-8C4C-B3A5342C703D}" type="presParOf" srcId="{F6D365F2-62FF-CF42-ABFA-9D08D470856E}" destId="{04D6C23F-6745-0E43-9064-06F4AA420AA6}" srcOrd="0" destOrd="0" presId="urn:microsoft.com/office/officeart/2005/8/layout/equation2"/>
    <dgm:cxn modelId="{E6F5F2D1-2110-2E48-A55D-2E2E3E2A6067}" type="presParOf" srcId="{04D6C23F-6745-0E43-9064-06F4AA420AA6}" destId="{7AA33929-CEC9-D34E-AC63-05E181CEA3DA}" srcOrd="0" destOrd="0" presId="urn:microsoft.com/office/officeart/2005/8/layout/equation2"/>
    <dgm:cxn modelId="{E7126ED3-C36A-2742-BC2F-6125E2E7081D}" type="presParOf" srcId="{04D6C23F-6745-0E43-9064-06F4AA420AA6}" destId="{2D54CA42-46CE-4243-B71D-957EC806387E}" srcOrd="1" destOrd="0" presId="urn:microsoft.com/office/officeart/2005/8/layout/equation2"/>
    <dgm:cxn modelId="{D8F23C87-F2DF-D042-81AE-5A935AD2DC27}" type="presParOf" srcId="{04D6C23F-6745-0E43-9064-06F4AA420AA6}" destId="{741FA3BD-B9A0-3B4D-942F-5D718C1A3C2A}" srcOrd="2" destOrd="0" presId="urn:microsoft.com/office/officeart/2005/8/layout/equation2"/>
    <dgm:cxn modelId="{53AF66FF-AA10-B549-9E0C-B7EB2683C52B}" type="presParOf" srcId="{04D6C23F-6745-0E43-9064-06F4AA420AA6}" destId="{BDDA301D-2393-134B-9723-423BF1D39E56}" srcOrd="3" destOrd="0" presId="urn:microsoft.com/office/officeart/2005/8/layout/equation2"/>
    <dgm:cxn modelId="{50AD167B-BB1B-4843-80D5-8F502F0AC750}" type="presParOf" srcId="{04D6C23F-6745-0E43-9064-06F4AA420AA6}" destId="{99DBF23D-EE3C-AE43-90F7-A88F7F54ABD6}" srcOrd="4" destOrd="0" presId="urn:microsoft.com/office/officeart/2005/8/layout/equation2"/>
    <dgm:cxn modelId="{A058501A-8F10-324C-A590-940B8AD1CEF7}" type="presParOf" srcId="{F6D365F2-62FF-CF42-ABFA-9D08D470856E}" destId="{32D48B7F-EAC1-4A4D-B73D-D5C79512C833}" srcOrd="1" destOrd="0" presId="urn:microsoft.com/office/officeart/2005/8/layout/equation2"/>
    <dgm:cxn modelId="{55FAF5AA-C4B4-6148-9FA3-3BB33AF26A37}" type="presParOf" srcId="{32D48B7F-EAC1-4A4D-B73D-D5C79512C833}" destId="{CBDDCB95-65FF-2444-B969-AB96DF7567C6}" srcOrd="0" destOrd="0" presId="urn:microsoft.com/office/officeart/2005/8/layout/equation2"/>
    <dgm:cxn modelId="{051CC023-46CF-EE4A-AB6A-A3FB3F94FFAF}" type="presParOf" srcId="{F6D365F2-62FF-CF42-ABFA-9D08D470856E}" destId="{0DB22BE5-88BF-EA4E-8F86-46AC3AB328D1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E50306-827A-9F40-9CB1-7B77B7678706}">
      <dsp:nvSpPr>
        <dsp:cNvPr id="0" name=""/>
        <dsp:cNvSpPr/>
      </dsp:nvSpPr>
      <dsp:spPr>
        <a:xfrm>
          <a:off x="1044753" y="711878"/>
          <a:ext cx="679807" cy="67980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Raw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Data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~14G</a:t>
          </a:r>
          <a:endParaRPr lang="en-US" sz="1200" kern="1200" dirty="0"/>
        </a:p>
      </dsp:txBody>
      <dsp:txXfrm>
        <a:off x="1144308" y="811433"/>
        <a:ext cx="480697" cy="480697"/>
      </dsp:txXfrm>
    </dsp:sp>
    <dsp:sp modelId="{3D042916-2971-3546-B1CF-E5CB49F65192}">
      <dsp:nvSpPr>
        <dsp:cNvPr id="0" name=""/>
        <dsp:cNvSpPr/>
      </dsp:nvSpPr>
      <dsp:spPr>
        <a:xfrm rot="11755458">
          <a:off x="442363" y="770740"/>
          <a:ext cx="593601" cy="193745"/>
        </a:xfrm>
        <a:prstGeom prst="leftArrow">
          <a:avLst>
            <a:gd name="adj1" fmla="val 60000"/>
            <a:gd name="adj2" fmla="val 50000"/>
          </a:avLst>
        </a:prstGeom>
        <a:solidFill>
          <a:srgbClr val="FFFF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1CFB59-6C63-204B-BB85-2C9A455EF9D9}">
      <dsp:nvSpPr>
        <dsp:cNvPr id="0" name=""/>
        <dsp:cNvSpPr/>
      </dsp:nvSpPr>
      <dsp:spPr>
        <a:xfrm>
          <a:off x="130844" y="527853"/>
          <a:ext cx="645816" cy="5166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Yellow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12.5G </a:t>
          </a:r>
          <a:endParaRPr lang="en-US" sz="1200" kern="1200" dirty="0"/>
        </a:p>
      </dsp:txBody>
      <dsp:txXfrm>
        <a:off x="145976" y="542985"/>
        <a:ext cx="615552" cy="486389"/>
      </dsp:txXfrm>
    </dsp:sp>
    <dsp:sp modelId="{6716A2D2-0481-1347-8A35-D4039E30711F}">
      <dsp:nvSpPr>
        <dsp:cNvPr id="0" name=""/>
        <dsp:cNvSpPr/>
      </dsp:nvSpPr>
      <dsp:spPr>
        <a:xfrm rot="14282255">
          <a:off x="757185" y="400105"/>
          <a:ext cx="562595" cy="193745"/>
        </a:xfrm>
        <a:prstGeom prst="leftArrow">
          <a:avLst>
            <a:gd name="adj1" fmla="val 60000"/>
            <a:gd name="adj2" fmla="val 50000"/>
          </a:avLst>
        </a:prstGeom>
        <a:solidFill>
          <a:srgbClr val="FFFF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B7A193-6690-3E49-86B0-EF6C3CDD024E}">
      <dsp:nvSpPr>
        <dsp:cNvPr id="0" name=""/>
        <dsp:cNvSpPr/>
      </dsp:nvSpPr>
      <dsp:spPr>
        <a:xfrm>
          <a:off x="566666" y="0"/>
          <a:ext cx="645816" cy="5166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Green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1.2G</a:t>
          </a:r>
          <a:endParaRPr lang="en-US" sz="1200" kern="1200" dirty="0"/>
        </a:p>
      </dsp:txBody>
      <dsp:txXfrm>
        <a:off x="581798" y="15132"/>
        <a:ext cx="615552" cy="486389"/>
      </dsp:txXfrm>
    </dsp:sp>
    <dsp:sp modelId="{8FAFE94C-B669-7846-93D3-B329187C6094}">
      <dsp:nvSpPr>
        <dsp:cNvPr id="0" name=""/>
        <dsp:cNvSpPr/>
      </dsp:nvSpPr>
      <dsp:spPr>
        <a:xfrm rot="17723922">
          <a:off x="1397855" y="391281"/>
          <a:ext cx="508832" cy="193745"/>
        </a:xfrm>
        <a:prstGeom prst="leftArrow">
          <a:avLst>
            <a:gd name="adj1" fmla="val 60000"/>
            <a:gd name="adj2" fmla="val 50000"/>
          </a:avLst>
        </a:prstGeom>
        <a:solidFill>
          <a:srgbClr val="FFFF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2B1AE7-1589-FE4D-9C70-F2A9FB38F13F}">
      <dsp:nvSpPr>
        <dsp:cNvPr id="0" name=""/>
        <dsp:cNvSpPr/>
      </dsp:nvSpPr>
      <dsp:spPr>
        <a:xfrm>
          <a:off x="1438486" y="1"/>
          <a:ext cx="645816" cy="5166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err="1" smtClean="0"/>
            <a:t>Uber</a:t>
          </a:r>
          <a:endParaRPr lang="en-US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0.22 G</a:t>
          </a:r>
          <a:endParaRPr lang="en-US" sz="1200" kern="1200" dirty="0"/>
        </a:p>
      </dsp:txBody>
      <dsp:txXfrm>
        <a:off x="1453618" y="15133"/>
        <a:ext cx="615552" cy="486389"/>
      </dsp:txXfrm>
    </dsp:sp>
    <dsp:sp modelId="{567EFCBD-457B-AA4E-9764-C4474855B711}">
      <dsp:nvSpPr>
        <dsp:cNvPr id="0" name=""/>
        <dsp:cNvSpPr/>
      </dsp:nvSpPr>
      <dsp:spPr>
        <a:xfrm rot="20691495">
          <a:off x="1735905" y="779193"/>
          <a:ext cx="596206" cy="193745"/>
        </a:xfrm>
        <a:prstGeom prst="leftArrow">
          <a:avLst>
            <a:gd name="adj1" fmla="val 60000"/>
            <a:gd name="adj2" fmla="val 50000"/>
          </a:avLst>
        </a:prstGeom>
        <a:solidFill>
          <a:srgbClr val="FFFFF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9FE9AF-455F-0B48-A836-4606BD8A8685}">
      <dsp:nvSpPr>
        <dsp:cNvPr id="0" name=""/>
        <dsp:cNvSpPr/>
      </dsp:nvSpPr>
      <dsp:spPr>
        <a:xfrm>
          <a:off x="1998854" y="539872"/>
          <a:ext cx="645816" cy="51665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Weather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0.001G</a:t>
          </a:r>
          <a:endParaRPr lang="en-US" sz="1200" kern="1200" dirty="0"/>
        </a:p>
      </dsp:txBody>
      <dsp:txXfrm>
        <a:off x="2013986" y="555004"/>
        <a:ext cx="615552" cy="4863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98FECD-E12A-0948-AD2D-B547C69C6F8D}">
      <dsp:nvSpPr>
        <dsp:cNvPr id="0" name=""/>
        <dsp:cNvSpPr/>
      </dsp:nvSpPr>
      <dsp:spPr>
        <a:xfrm>
          <a:off x="3047" y="1087978"/>
          <a:ext cx="1808357" cy="72334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Multiple-linear </a:t>
          </a:r>
          <a:r>
            <a:rPr lang="en-US" sz="1400" kern="1200" dirty="0" smtClean="0"/>
            <a:t>Regression</a:t>
          </a:r>
          <a:endParaRPr lang="en-US" sz="1400" kern="1200" dirty="0"/>
        </a:p>
      </dsp:txBody>
      <dsp:txXfrm>
        <a:off x="364718" y="1087978"/>
        <a:ext cx="1085015" cy="723342"/>
      </dsp:txXfrm>
    </dsp:sp>
    <dsp:sp modelId="{EE68EAA8-B633-014D-B0FD-42AA83226E59}">
      <dsp:nvSpPr>
        <dsp:cNvPr id="0" name=""/>
        <dsp:cNvSpPr/>
      </dsp:nvSpPr>
      <dsp:spPr>
        <a:xfrm>
          <a:off x="1630568" y="1087978"/>
          <a:ext cx="2610110" cy="72334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Train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R^2: 0.75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RMSE: 127.35</a:t>
          </a:r>
          <a:endParaRPr lang="en-US" sz="1200" kern="1200" dirty="0"/>
        </a:p>
      </dsp:txBody>
      <dsp:txXfrm>
        <a:off x="1992239" y="1087978"/>
        <a:ext cx="1886768" cy="723342"/>
      </dsp:txXfrm>
    </dsp:sp>
    <dsp:sp modelId="{FF238895-6A63-CA42-8FFB-72BEAABE5026}">
      <dsp:nvSpPr>
        <dsp:cNvPr id="0" name=""/>
        <dsp:cNvSpPr/>
      </dsp:nvSpPr>
      <dsp:spPr>
        <a:xfrm>
          <a:off x="4059843" y="1087978"/>
          <a:ext cx="2610110" cy="723342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Test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R^2: 0.76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RMSE: 125.56</a:t>
          </a:r>
          <a:endParaRPr lang="en-US" sz="1200" kern="1200" dirty="0"/>
        </a:p>
      </dsp:txBody>
      <dsp:txXfrm>
        <a:off x="4421514" y="1087978"/>
        <a:ext cx="1886768" cy="7233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98FECD-E12A-0948-AD2D-B547C69C6F8D}">
      <dsp:nvSpPr>
        <dsp:cNvPr id="0" name=""/>
        <dsp:cNvSpPr/>
      </dsp:nvSpPr>
      <dsp:spPr>
        <a:xfrm>
          <a:off x="1573" y="1481510"/>
          <a:ext cx="1691134" cy="67645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Ridge Regression</a:t>
          </a:r>
          <a:endParaRPr lang="en-US" sz="1400" kern="1200" dirty="0"/>
        </a:p>
      </dsp:txBody>
      <dsp:txXfrm>
        <a:off x="339800" y="1481510"/>
        <a:ext cx="1014681" cy="676453"/>
      </dsp:txXfrm>
    </dsp:sp>
    <dsp:sp modelId="{EE68EAA8-B633-014D-B0FD-42AA83226E59}">
      <dsp:nvSpPr>
        <dsp:cNvPr id="0" name=""/>
        <dsp:cNvSpPr/>
      </dsp:nvSpPr>
      <dsp:spPr>
        <a:xfrm>
          <a:off x="1523595" y="1481510"/>
          <a:ext cx="2440916" cy="67645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Bayesian Optimization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12</a:t>
          </a:r>
          <a:r>
            <a:rPr lang="en-US" sz="1200" kern="1200" baseline="0" dirty="0" smtClean="0"/>
            <a:t> iteration to find best alpha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>
        <a:off x="1861822" y="1481510"/>
        <a:ext cx="1764463" cy="676453"/>
      </dsp:txXfrm>
    </dsp:sp>
    <dsp:sp modelId="{FF238895-6A63-CA42-8FFB-72BEAABE5026}">
      <dsp:nvSpPr>
        <dsp:cNvPr id="0" name=""/>
        <dsp:cNvSpPr/>
      </dsp:nvSpPr>
      <dsp:spPr>
        <a:xfrm>
          <a:off x="3795397" y="1481510"/>
          <a:ext cx="2440916" cy="67645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Train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R^2: 0.75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RMSE: 127.34</a:t>
          </a:r>
          <a:endParaRPr lang="en-US" sz="1200" kern="1200" dirty="0"/>
        </a:p>
      </dsp:txBody>
      <dsp:txXfrm>
        <a:off x="4133624" y="1481510"/>
        <a:ext cx="1764463" cy="676453"/>
      </dsp:txXfrm>
    </dsp:sp>
    <dsp:sp modelId="{7D4963AE-97E7-F44E-8576-84BA8459E113}">
      <dsp:nvSpPr>
        <dsp:cNvPr id="0" name=""/>
        <dsp:cNvSpPr/>
      </dsp:nvSpPr>
      <dsp:spPr>
        <a:xfrm>
          <a:off x="6067200" y="1481510"/>
          <a:ext cx="2440916" cy="676453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Test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R^2: 0.75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RMSE: 125.56</a:t>
          </a:r>
          <a:endParaRPr lang="en-US" sz="1200" kern="1200" dirty="0"/>
        </a:p>
      </dsp:txBody>
      <dsp:txXfrm>
        <a:off x="6405427" y="1481510"/>
        <a:ext cx="1764463" cy="6764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98FECD-E12A-0948-AD2D-B547C69C6F8D}">
      <dsp:nvSpPr>
        <dsp:cNvPr id="0" name=""/>
        <dsp:cNvSpPr/>
      </dsp:nvSpPr>
      <dsp:spPr>
        <a:xfrm>
          <a:off x="708" y="1497653"/>
          <a:ext cx="1610415" cy="6441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RandomForests</a:t>
          </a:r>
          <a:endParaRPr lang="en-US" sz="1600" kern="1200" dirty="0"/>
        </a:p>
      </dsp:txBody>
      <dsp:txXfrm>
        <a:off x="322791" y="1497653"/>
        <a:ext cx="966249" cy="644166"/>
      </dsp:txXfrm>
    </dsp:sp>
    <dsp:sp modelId="{EE68EAA8-B633-014D-B0FD-42AA83226E59}">
      <dsp:nvSpPr>
        <dsp:cNvPr id="0" name=""/>
        <dsp:cNvSpPr/>
      </dsp:nvSpPr>
      <dsp:spPr>
        <a:xfrm>
          <a:off x="1450083" y="1497653"/>
          <a:ext cx="2572172" cy="6441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Bayesian Optimization</a:t>
          </a:r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baseline="0" dirty="0" smtClean="0"/>
            <a:t>2 iteration to find  best </a:t>
          </a:r>
          <a:r>
            <a:rPr lang="en-US" sz="1000" kern="1200" baseline="0" dirty="0" err="1" smtClean="0"/>
            <a:t>max_features</a:t>
          </a:r>
          <a:r>
            <a:rPr lang="en-US" sz="1000" kern="1200" baseline="0" dirty="0" smtClean="0"/>
            <a:t> and </a:t>
          </a:r>
          <a:r>
            <a:rPr lang="en-US" sz="1000" kern="1200" baseline="0" dirty="0" err="1" smtClean="0"/>
            <a:t>n_estimators</a:t>
          </a:r>
          <a:endParaRPr lang="en-US" sz="1000" kern="1200" baseline="0" dirty="0" smtClean="0"/>
        </a:p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/>
        </a:p>
      </dsp:txBody>
      <dsp:txXfrm>
        <a:off x="1772166" y="1497653"/>
        <a:ext cx="1928006" cy="644166"/>
      </dsp:txXfrm>
    </dsp:sp>
    <dsp:sp modelId="{FF238895-6A63-CA42-8FFB-72BEAABE5026}">
      <dsp:nvSpPr>
        <dsp:cNvPr id="0" name=""/>
        <dsp:cNvSpPr/>
      </dsp:nvSpPr>
      <dsp:spPr>
        <a:xfrm>
          <a:off x="3861213" y="1497653"/>
          <a:ext cx="2324409" cy="6441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Train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R^2: 0.99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RMSE: 16.05</a:t>
          </a:r>
          <a:endParaRPr lang="en-US" sz="1200" kern="1200" dirty="0"/>
        </a:p>
      </dsp:txBody>
      <dsp:txXfrm>
        <a:off x="4183296" y="1497653"/>
        <a:ext cx="1680243" cy="644166"/>
      </dsp:txXfrm>
    </dsp:sp>
    <dsp:sp modelId="{7D4963AE-97E7-F44E-8576-84BA8459E113}">
      <dsp:nvSpPr>
        <dsp:cNvPr id="0" name=""/>
        <dsp:cNvSpPr/>
      </dsp:nvSpPr>
      <dsp:spPr>
        <a:xfrm>
          <a:off x="6024582" y="1497653"/>
          <a:ext cx="2324409" cy="644166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Test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R^2: 0.97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RMSE: 40.60</a:t>
          </a:r>
          <a:endParaRPr lang="en-US" sz="1200" kern="1200" dirty="0"/>
        </a:p>
      </dsp:txBody>
      <dsp:txXfrm>
        <a:off x="6346665" y="1497653"/>
        <a:ext cx="1680243" cy="64416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98FECD-E12A-0948-AD2D-B547C69C6F8D}">
      <dsp:nvSpPr>
        <dsp:cNvPr id="0" name=""/>
        <dsp:cNvSpPr/>
      </dsp:nvSpPr>
      <dsp:spPr>
        <a:xfrm>
          <a:off x="724" y="1416001"/>
          <a:ext cx="1646067" cy="6584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XGBOOST</a:t>
          </a:r>
          <a:endParaRPr lang="en-US" sz="1400" kern="1200" dirty="0"/>
        </a:p>
      </dsp:txBody>
      <dsp:txXfrm>
        <a:off x="329938" y="1416001"/>
        <a:ext cx="987640" cy="658427"/>
      </dsp:txXfrm>
    </dsp:sp>
    <dsp:sp modelId="{EE68EAA8-B633-014D-B0FD-42AA83226E59}">
      <dsp:nvSpPr>
        <dsp:cNvPr id="0" name=""/>
        <dsp:cNvSpPr/>
      </dsp:nvSpPr>
      <dsp:spPr>
        <a:xfrm>
          <a:off x="1482185" y="1416001"/>
          <a:ext cx="2629115" cy="6584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 smtClean="0"/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Bayesian Optimization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baseline="0" dirty="0" smtClean="0"/>
            <a:t>30 iteration to find  best parameters combination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/>
        </a:p>
      </dsp:txBody>
      <dsp:txXfrm>
        <a:off x="1811399" y="1416001"/>
        <a:ext cx="1970688" cy="658427"/>
      </dsp:txXfrm>
    </dsp:sp>
    <dsp:sp modelId="{FF238895-6A63-CA42-8FFB-72BEAABE5026}">
      <dsp:nvSpPr>
        <dsp:cNvPr id="0" name=""/>
        <dsp:cNvSpPr/>
      </dsp:nvSpPr>
      <dsp:spPr>
        <a:xfrm>
          <a:off x="3946694" y="1416001"/>
          <a:ext cx="2375868" cy="6584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Train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R^2: 0.99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RMSE: 21.85</a:t>
          </a:r>
          <a:endParaRPr lang="en-US" sz="1200" kern="1200" dirty="0"/>
        </a:p>
      </dsp:txBody>
      <dsp:txXfrm>
        <a:off x="4275908" y="1416001"/>
        <a:ext cx="1717441" cy="658427"/>
      </dsp:txXfrm>
    </dsp:sp>
    <dsp:sp modelId="{7D4963AE-97E7-F44E-8576-84BA8459E113}">
      <dsp:nvSpPr>
        <dsp:cNvPr id="0" name=""/>
        <dsp:cNvSpPr/>
      </dsp:nvSpPr>
      <dsp:spPr>
        <a:xfrm>
          <a:off x="6157956" y="1416001"/>
          <a:ext cx="2375868" cy="6584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Test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R^2: 0.98</a:t>
          </a:r>
        </a:p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RMSE: 35.01</a:t>
          </a:r>
          <a:endParaRPr lang="en-US" sz="1200" kern="1200" dirty="0"/>
        </a:p>
      </dsp:txBody>
      <dsp:txXfrm>
        <a:off x="6487170" y="1416001"/>
        <a:ext cx="1717441" cy="6584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A33929-CEC9-D34E-AC63-05E181CEA3DA}">
      <dsp:nvSpPr>
        <dsp:cNvPr id="0" name=""/>
        <dsp:cNvSpPr/>
      </dsp:nvSpPr>
      <dsp:spPr>
        <a:xfrm>
          <a:off x="67540" y="149118"/>
          <a:ext cx="2560779" cy="80983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RandomForests Regression</a:t>
          </a:r>
          <a:endParaRPr lang="en-US" sz="1200" kern="1200" dirty="0"/>
        </a:p>
      </dsp:txBody>
      <dsp:txXfrm>
        <a:off x="442557" y="267716"/>
        <a:ext cx="1810745" cy="572643"/>
      </dsp:txXfrm>
    </dsp:sp>
    <dsp:sp modelId="{741FA3BD-B9A0-3B4D-942F-5D718C1A3C2A}">
      <dsp:nvSpPr>
        <dsp:cNvPr id="0" name=""/>
        <dsp:cNvSpPr/>
      </dsp:nvSpPr>
      <dsp:spPr>
        <a:xfrm>
          <a:off x="1141381" y="913347"/>
          <a:ext cx="278698" cy="278698"/>
        </a:xfrm>
        <a:prstGeom prst="mathPlus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178322" y="1019921"/>
        <a:ext cx="204816" cy="65550"/>
      </dsp:txXfrm>
    </dsp:sp>
    <dsp:sp modelId="{99DBF23D-EE3C-AE43-90F7-A88F7F54ABD6}">
      <dsp:nvSpPr>
        <dsp:cNvPr id="0" name=""/>
        <dsp:cNvSpPr/>
      </dsp:nvSpPr>
      <dsp:spPr>
        <a:xfrm>
          <a:off x="79892" y="1193296"/>
          <a:ext cx="2561457" cy="7506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Xgboost Regression</a:t>
          </a:r>
          <a:endParaRPr lang="en-US" sz="1200" kern="1200" dirty="0"/>
        </a:p>
      </dsp:txBody>
      <dsp:txXfrm>
        <a:off x="455009" y="1303227"/>
        <a:ext cx="1811223" cy="530797"/>
      </dsp:txXfrm>
    </dsp:sp>
    <dsp:sp modelId="{32D48B7F-EAC1-4A4D-B73D-D5C79512C833}">
      <dsp:nvSpPr>
        <dsp:cNvPr id="0" name=""/>
        <dsp:cNvSpPr/>
      </dsp:nvSpPr>
      <dsp:spPr>
        <a:xfrm rot="21467352">
          <a:off x="2517162" y="891373"/>
          <a:ext cx="250198" cy="20251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800" kern="1200"/>
        </a:p>
      </dsp:txBody>
      <dsp:txXfrm>
        <a:off x="2517185" y="933049"/>
        <a:ext cx="189442" cy="121511"/>
      </dsp:txXfrm>
    </dsp:sp>
    <dsp:sp modelId="{0DB22BE5-88BF-EA4E-8F86-46AC3AB328D1}">
      <dsp:nvSpPr>
        <dsp:cNvPr id="0" name=""/>
        <dsp:cNvSpPr/>
      </dsp:nvSpPr>
      <dsp:spPr>
        <a:xfrm>
          <a:off x="2849770" y="466757"/>
          <a:ext cx="2151972" cy="96102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Ensemble (Linear Regression)</a:t>
          </a:r>
          <a:endParaRPr lang="en-US" sz="1400" kern="1200" dirty="0"/>
        </a:p>
      </dsp:txBody>
      <dsp:txXfrm>
        <a:off x="3164919" y="607496"/>
        <a:ext cx="1521674" cy="679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966717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974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49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766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buildings4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2" name="Shape 12"/>
          <p:cNvCxnSpPr/>
          <p:nvPr/>
        </p:nvCxnSpPr>
        <p:spPr>
          <a:xfrm>
            <a:off x="802057" y="179124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685800" y="1839425"/>
            <a:ext cx="60366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5" descr="buildings3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802057" y="171504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3600"/>
            </a:lvl1pPr>
            <a:lvl2pPr lvl="1" rtl="0">
              <a:spcBef>
                <a:spcPts val="0"/>
              </a:spcBef>
              <a:buSzPct val="100000"/>
              <a:defRPr sz="3600"/>
            </a:lvl2pPr>
            <a:lvl3pPr lvl="2" rtl="0">
              <a:spcBef>
                <a:spcPts val="0"/>
              </a:spcBef>
              <a:buSzPct val="100000"/>
              <a:defRPr sz="3600"/>
            </a:lvl3pPr>
            <a:lvl4pPr lvl="3" rtl="0">
              <a:spcBef>
                <a:spcPts val="0"/>
              </a:spcBef>
              <a:buSzPct val="100000"/>
              <a:defRPr sz="3600"/>
            </a:lvl4pPr>
            <a:lvl5pPr lvl="4" rtl="0">
              <a:spcBef>
                <a:spcPts val="0"/>
              </a:spcBef>
              <a:buSzPct val="100000"/>
              <a:defRPr sz="3600"/>
            </a:lvl5pPr>
            <a:lvl6pPr lvl="5" rtl="0">
              <a:spcBef>
                <a:spcPts val="0"/>
              </a:spcBef>
              <a:buSzPct val="100000"/>
              <a:defRPr sz="3600"/>
            </a:lvl6pPr>
            <a:lvl7pPr lvl="6" rtl="0">
              <a:spcBef>
                <a:spcPts val="0"/>
              </a:spcBef>
              <a:buSzPct val="100000"/>
              <a:defRPr sz="3600"/>
            </a:lvl7pPr>
            <a:lvl8pPr lvl="7" rtl="0">
              <a:spcBef>
                <a:spcPts val="0"/>
              </a:spcBef>
              <a:buSzPct val="100000"/>
              <a:defRPr sz="3600"/>
            </a:lvl8pPr>
            <a:lvl9pPr lvl="8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685800" y="3068650"/>
            <a:ext cx="49884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buNone/>
              <a:defRPr sz="1400"/>
            </a:lvl1pPr>
            <a:lvl2pPr lvl="1" rtl="0">
              <a:spcBef>
                <a:spcPts val="0"/>
              </a:spcBef>
              <a:buSzPct val="100000"/>
              <a:buNone/>
              <a:defRPr sz="1400"/>
            </a:lvl2pPr>
            <a:lvl3pPr lvl="2" rtl="0">
              <a:spcBef>
                <a:spcPts val="0"/>
              </a:spcBef>
              <a:buSzPct val="100000"/>
              <a:buNone/>
              <a:defRPr sz="1400"/>
            </a:lvl3pPr>
            <a:lvl4pPr lvl="3" rtl="0">
              <a:spcBef>
                <a:spcPts val="0"/>
              </a:spcBef>
              <a:buSzPct val="100000"/>
              <a:buNone/>
              <a:defRPr sz="1400"/>
            </a:lvl4pPr>
            <a:lvl5pPr lvl="4" rtl="0">
              <a:spcBef>
                <a:spcPts val="0"/>
              </a:spcBef>
              <a:buSzPct val="100000"/>
              <a:buNone/>
              <a:defRPr sz="1400"/>
            </a:lvl5pPr>
            <a:lvl6pPr lvl="5" rtl="0">
              <a:spcBef>
                <a:spcPts val="0"/>
              </a:spcBef>
              <a:buSzPct val="100000"/>
              <a:buNone/>
              <a:defRPr sz="1400"/>
            </a:lvl6pPr>
            <a:lvl7pPr lvl="6" rtl="0">
              <a:spcBef>
                <a:spcPts val="0"/>
              </a:spcBef>
              <a:buSzPct val="100000"/>
              <a:buNone/>
              <a:defRPr sz="1400"/>
            </a:lvl7pPr>
            <a:lvl8pPr lvl="7" rtl="0">
              <a:spcBef>
                <a:spcPts val="0"/>
              </a:spcBef>
              <a:buSzPct val="100000"/>
              <a:buNone/>
              <a:defRPr sz="1400"/>
            </a:lvl8pPr>
            <a:lvl9pPr lvl="8" rtl="0">
              <a:spcBef>
                <a:spcPts val="0"/>
              </a:spcBef>
              <a:buSzPct val="1000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 descr="buildings2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0" name="Shape 30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‹#›</a:t>
            </a:fld>
            <a:endParaRPr lang="en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hape 43" descr="buildings2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5" name="Shape 45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2739575" y="1085100"/>
            <a:ext cx="1896300" cy="3840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4732983" y="1085100"/>
            <a:ext cx="1896300" cy="3840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3"/>
          </p:nvPr>
        </p:nvSpPr>
        <p:spPr>
          <a:xfrm>
            <a:off x="6726392" y="1085100"/>
            <a:ext cx="1896300" cy="3840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 descr="buildings2.jpg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53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" name="Shape 54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86DB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60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48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48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lang="en"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3.xml"/><Relationship Id="rId12" Type="http://schemas.microsoft.com/office/2007/relationships/diagramDrawing" Target="../diagrams/drawing3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diagramData" Target="../diagrams/data3.xml"/><Relationship Id="rId9" Type="http://schemas.openxmlformats.org/officeDocument/2006/relationships/diagramLayout" Target="../diagrams/layout3.xml"/><Relationship Id="rId10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3.xml"/><Relationship Id="rId2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publish/PredictNewYorkCityTaxiDemand/XGB_pre%23!/publish-confirm" TargetMode="External"/><Relationship Id="rId4" Type="http://schemas.openxmlformats.org/officeDocument/2006/relationships/hyperlink" Target="https://public.tableau.com/profile/publish/PredictNewYorkCityTaxiDemandbyEnsemble/Ensemble%23!/publish-confirm" TargetMode="External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public.tableau.com/profile/yunrou.gong%23!/vizhome/taxidemand/RDF_pre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ctrTitle"/>
          </p:nvPr>
        </p:nvSpPr>
        <p:spPr>
          <a:xfrm>
            <a:off x="1703600" y="907100"/>
            <a:ext cx="49884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Predict New York City Taxi Demand</a:t>
            </a:r>
          </a:p>
        </p:txBody>
      </p:sp>
      <p:grpSp>
        <p:nvGrpSpPr>
          <p:cNvPr id="75" name="Shape 75"/>
          <p:cNvGrpSpPr/>
          <p:nvPr/>
        </p:nvGrpSpPr>
        <p:grpSpPr>
          <a:xfrm>
            <a:off x="800651" y="1070678"/>
            <a:ext cx="543559" cy="446272"/>
            <a:chOff x="2599525" y="3688600"/>
            <a:chExt cx="428675" cy="351950"/>
          </a:xfrm>
        </p:grpSpPr>
        <p:sp>
          <p:nvSpPr>
            <p:cNvPr id="76" name="Shape 76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9" name="Shape 79"/>
          <p:cNvSpPr txBox="1">
            <a:spLocks noGrp="1"/>
          </p:cNvSpPr>
          <p:nvPr>
            <p:ph type="subTitle" idx="1"/>
          </p:nvPr>
        </p:nvSpPr>
        <p:spPr>
          <a:xfrm>
            <a:off x="1703600" y="2230475"/>
            <a:ext cx="4988400" cy="1613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Capstone Project      Big 4 Team            17/09/2016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363" y="464446"/>
            <a:ext cx="4472477" cy="589183"/>
          </a:xfrm>
        </p:spPr>
        <p:txBody>
          <a:bodyPr/>
          <a:lstStyle/>
          <a:p>
            <a:r>
              <a:rPr lang="en-US" sz="2400" dirty="0" smtClean="0"/>
              <a:t>MLR and Ridge Regression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latin typeface="Raleway"/>
                <a:ea typeface="Raleway"/>
                <a:cs typeface="Raleway"/>
                <a:sym typeface="Raleway"/>
              </a:rPr>
              <a:t>10</a:t>
            </a:fld>
            <a:endParaRPr lang="en"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200583997"/>
              </p:ext>
            </p:extLst>
          </p:nvPr>
        </p:nvGraphicFramePr>
        <p:xfrm>
          <a:off x="1068682" y="254000"/>
          <a:ext cx="6673001" cy="2899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968750" y="4667251"/>
            <a:ext cx="3264416" cy="540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559779598"/>
              </p:ext>
            </p:extLst>
          </p:nvPr>
        </p:nvGraphicFramePr>
        <p:xfrm>
          <a:off x="295364" y="1593098"/>
          <a:ext cx="8509691" cy="3639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79003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latin typeface="Raleway"/>
                <a:ea typeface="Raleway"/>
                <a:cs typeface="Raleway"/>
                <a:sym typeface="Raleway"/>
              </a:rPr>
              <a:t>11</a:t>
            </a:fld>
            <a:endParaRPr lang="en"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22013342"/>
              </p:ext>
            </p:extLst>
          </p:nvPr>
        </p:nvGraphicFramePr>
        <p:xfrm>
          <a:off x="423884" y="2613921"/>
          <a:ext cx="8349701" cy="3639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RFR importanc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93" y="409201"/>
            <a:ext cx="8277224" cy="35080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95800" y="886698"/>
            <a:ext cx="232834" cy="26776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86667" y="2819284"/>
            <a:ext cx="232834" cy="7386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4665107" y="3034728"/>
            <a:ext cx="232834" cy="5232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11692" y="409171"/>
            <a:ext cx="210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Random Forest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73826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96871"/>
            <a:ext cx="2478458" cy="579058"/>
          </a:xfrm>
        </p:spPr>
        <p:txBody>
          <a:bodyPr/>
          <a:lstStyle/>
          <a:p>
            <a:r>
              <a:rPr lang="en-US" sz="2400" dirty="0" smtClean="0"/>
              <a:t>XGBOOST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latin typeface="Raleway"/>
                <a:ea typeface="Raleway"/>
                <a:cs typeface="Raleway"/>
                <a:sym typeface="Raleway"/>
              </a:rPr>
              <a:t>12</a:t>
            </a:fld>
            <a:endParaRPr lang="en"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833797"/>
              </p:ext>
            </p:extLst>
          </p:nvPr>
        </p:nvGraphicFramePr>
        <p:xfrm>
          <a:off x="1569534" y="1053177"/>
          <a:ext cx="5611539" cy="2682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0513"/>
                <a:gridCol w="1870513"/>
                <a:gridCol w="1870513"/>
              </a:tblGrid>
              <a:tr h="30956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Parameters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26B93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Range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26B93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Best (lowest</a:t>
                      </a:r>
                      <a:r>
                        <a:rPr lang="en-US" sz="1600" baseline="0" dirty="0" smtClean="0">
                          <a:solidFill>
                            <a:schemeClr val="bg1"/>
                          </a:solidFill>
                        </a:rPr>
                        <a:t> MSE)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26B93">
                        <a:alpha val="66000"/>
                      </a:srgbClr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Max_depth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26B93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r>
                        <a:rPr lang="en-US" sz="1600" baseline="0" dirty="0" smtClean="0">
                          <a:solidFill>
                            <a:schemeClr val="bg1"/>
                          </a:solidFill>
                        </a:rPr>
                        <a:t> ~ 14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194C6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14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194C6">
                        <a:alpha val="66000"/>
                      </a:srgbClr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Learning_rate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26B93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0.01 ~ 0.2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194C6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0.1186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194C6">
                        <a:alpha val="66000"/>
                      </a:srgbClr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N_estimators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26B93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50, 1000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194C6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463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194C6">
                        <a:alpha val="66000"/>
                      </a:srgbClr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gamma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26B93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0.01</a:t>
                      </a:r>
                      <a:r>
                        <a:rPr lang="en-US" sz="1600" baseline="0" dirty="0" smtClean="0">
                          <a:solidFill>
                            <a:schemeClr val="bg1"/>
                          </a:solidFill>
                        </a:rPr>
                        <a:t> ~ 1.0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194C6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1.0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194C6">
                        <a:alpha val="66000"/>
                      </a:srgbClr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Min_child_weight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26B93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1 ~ 10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194C6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6.1929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194C6">
                        <a:alpha val="66000"/>
                      </a:srgbClr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Subsample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26B93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0.5 ~ 1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194C6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0.9675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194C6">
                        <a:alpha val="66000"/>
                      </a:srgbClr>
                    </a:solidFill>
                  </a:tcPr>
                </a:tc>
              </a:tr>
              <a:tr h="30956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Colsample_bytree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26B93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0.5 ~ 1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194C6">
                        <a:alpha val="66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0.8544</a:t>
                      </a:r>
                      <a:endParaRPr 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194C6">
                        <a:alpha val="66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589139927"/>
              </p:ext>
            </p:extLst>
          </p:nvPr>
        </p:nvGraphicFramePr>
        <p:xfrm>
          <a:off x="311357" y="2620688"/>
          <a:ext cx="8534549" cy="3490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8756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6682" y="302784"/>
            <a:ext cx="2154600" cy="816300"/>
          </a:xfrm>
        </p:spPr>
        <p:txBody>
          <a:bodyPr/>
          <a:lstStyle/>
          <a:p>
            <a:r>
              <a:rPr lang="en-US" sz="2000" dirty="0"/>
              <a:t>E</a:t>
            </a:r>
            <a:r>
              <a:rPr lang="en-US" sz="2000" dirty="0" smtClean="0"/>
              <a:t>nsemble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latin typeface="Raleway"/>
                <a:ea typeface="Raleway"/>
                <a:cs typeface="Raleway"/>
                <a:sym typeface="Raleway"/>
              </a:rPr>
              <a:t>13</a:t>
            </a:fld>
            <a:endParaRPr lang="en"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0157028"/>
              </p:ext>
            </p:extLst>
          </p:nvPr>
        </p:nvGraphicFramePr>
        <p:xfrm>
          <a:off x="399230" y="2833444"/>
          <a:ext cx="2858565" cy="1875741"/>
        </p:xfrm>
        <a:graphic>
          <a:graphicData uri="http://schemas.openxmlformats.org/drawingml/2006/table">
            <a:tbl>
              <a:tblPr firstRow="1" bandRow="1">
                <a:tableStyleId>{8F134C1E-FCE5-42ED-8426-2F9C58BF3DC0}</a:tableStyleId>
              </a:tblPr>
              <a:tblGrid>
                <a:gridCol w="1001575"/>
                <a:gridCol w="1001575"/>
                <a:gridCol w="855415"/>
              </a:tblGrid>
              <a:tr h="330078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Model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26B9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R^2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26B9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RMSE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26B93">
                        <a:alpha val="60000"/>
                      </a:srgbClr>
                    </a:solidFill>
                  </a:tcPr>
                </a:tc>
              </a:tr>
              <a:tr h="3102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MLR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26B9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0.76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381A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125.56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381AF">
                        <a:alpha val="60000"/>
                      </a:srgbClr>
                    </a:solidFill>
                  </a:tcPr>
                </a:tc>
              </a:tr>
              <a:tr h="3102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Ridge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26B9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0.75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381A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125.56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381AF">
                        <a:alpha val="60000"/>
                      </a:srgbClr>
                    </a:solidFill>
                  </a:tcPr>
                </a:tc>
              </a:tr>
              <a:tr h="3102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RFR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26B9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0.97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381A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40.06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381AF">
                        <a:alpha val="60000"/>
                      </a:srgbClr>
                    </a:solidFill>
                  </a:tcPr>
                </a:tc>
              </a:tr>
              <a:tr h="31021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XGBR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26B9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0.98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381A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35.01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381AF">
                        <a:alpha val="60000"/>
                      </a:srgbClr>
                    </a:solidFill>
                  </a:tcPr>
                </a:tc>
              </a:tr>
              <a:tr h="302733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Ensemble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26B9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0.97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381A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bg1"/>
                          </a:solidFill>
                        </a:rPr>
                        <a:t>42.95</a:t>
                      </a:r>
                      <a:endParaRPr 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381AF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029818129"/>
              </p:ext>
            </p:extLst>
          </p:nvPr>
        </p:nvGraphicFramePr>
        <p:xfrm>
          <a:off x="428211" y="638432"/>
          <a:ext cx="5001743" cy="2046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RFR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187" y="420585"/>
            <a:ext cx="2822786" cy="2108434"/>
          </a:xfrm>
          <a:prstGeom prst="rect">
            <a:avLst/>
          </a:prstGeom>
        </p:spPr>
      </p:pic>
      <p:pic>
        <p:nvPicPr>
          <p:cNvPr id="8" name="Picture 7" descr="xgb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300" y="2513929"/>
            <a:ext cx="2826331" cy="2195256"/>
          </a:xfrm>
          <a:prstGeom prst="rect">
            <a:avLst/>
          </a:prstGeom>
        </p:spPr>
      </p:pic>
      <p:pic>
        <p:nvPicPr>
          <p:cNvPr id="9" name="Picture 8" descr="ensemble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187" y="2529019"/>
            <a:ext cx="2822786" cy="218016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36885" y="2341797"/>
            <a:ext cx="1288815" cy="215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True number of pickups </a:t>
            </a:r>
            <a:endParaRPr lang="en-US" sz="800" dirty="0"/>
          </a:p>
        </p:txBody>
      </p:sp>
      <p:sp>
        <p:nvSpPr>
          <p:cNvPr id="11" name="TextBox 10"/>
          <p:cNvSpPr txBox="1"/>
          <p:nvPr/>
        </p:nvSpPr>
        <p:spPr>
          <a:xfrm rot="16200000">
            <a:off x="5301804" y="1360192"/>
            <a:ext cx="15802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Predicted number of pickups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4141140" y="4518238"/>
            <a:ext cx="1288815" cy="215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True number of pickups </a:t>
            </a:r>
            <a:endParaRPr 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6955837" y="4525079"/>
            <a:ext cx="1288815" cy="215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True number of pickups </a:t>
            </a:r>
            <a:endParaRPr lang="en-US" sz="8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2690918" y="3497120"/>
            <a:ext cx="15802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Predicted number of pickups</a:t>
            </a:r>
            <a:endParaRPr lang="en-US" sz="800" dirty="0"/>
          </a:p>
        </p:txBody>
      </p:sp>
      <p:sp>
        <p:nvSpPr>
          <p:cNvPr id="17" name="TextBox 16"/>
          <p:cNvSpPr txBox="1"/>
          <p:nvPr/>
        </p:nvSpPr>
        <p:spPr>
          <a:xfrm rot="16200000">
            <a:off x="5301804" y="3486818"/>
            <a:ext cx="158021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Predicted number of pickups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1893613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038" y="338563"/>
            <a:ext cx="4634914" cy="423437"/>
          </a:xfrm>
        </p:spPr>
        <p:txBody>
          <a:bodyPr/>
          <a:lstStyle/>
          <a:p>
            <a:r>
              <a:rPr lang="en-US" sz="2400" dirty="0" smtClean="0"/>
              <a:t>Further Comparison of Models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latin typeface="Raleway"/>
                <a:ea typeface="Raleway"/>
                <a:cs typeface="Raleway"/>
                <a:sym typeface="Raleway"/>
              </a:rPr>
              <a:t>14</a:t>
            </a:fld>
            <a:endParaRPr lang="en"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668979"/>
              </p:ext>
            </p:extLst>
          </p:nvPr>
        </p:nvGraphicFramePr>
        <p:xfrm>
          <a:off x="457200" y="926428"/>
          <a:ext cx="8255235" cy="1417319"/>
        </p:xfrm>
        <a:graphic>
          <a:graphicData uri="http://schemas.openxmlformats.org/drawingml/2006/table">
            <a:tbl>
              <a:tblPr firstRow="1" bandRow="1">
                <a:tableStyleId>{8F134C1E-FCE5-42ED-8426-2F9C58BF3DC0}</a:tableStyleId>
              </a:tblPr>
              <a:tblGrid>
                <a:gridCol w="1375873"/>
                <a:gridCol w="1375873"/>
                <a:gridCol w="1011593"/>
                <a:gridCol w="1320837"/>
                <a:gridCol w="1457115"/>
                <a:gridCol w="1713944"/>
              </a:tblGrid>
              <a:tr h="280385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Subset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26B9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Demand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26B9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Size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26B9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RFR RMSE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26B9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XGBR RMSE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26B9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Ensemble RMSE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26B93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Subset 1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26B9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&gt;=1000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381A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2479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381A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150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381A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123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381A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156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381AF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Subset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2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26B9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100 ~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999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381A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24759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381A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75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381A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66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381A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80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381AF">
                        <a:alpha val="60000"/>
                      </a:srgb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Subset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3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526B93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&lt;100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381A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95472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381A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8.7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381A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7.2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381AF">
                        <a:alpha val="6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9.5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6381AF">
                        <a:alpha val="60000"/>
                      </a:srgbClr>
                    </a:solidFill>
                  </a:tcPr>
                </a:tc>
              </a:tr>
            </a:tbl>
          </a:graphicData>
        </a:graphic>
      </p:graphicFrame>
      <p:pic>
        <p:nvPicPr>
          <p:cNvPr id="6" name="Picture 5" descr="cu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38" y="2402608"/>
            <a:ext cx="2755917" cy="2414348"/>
          </a:xfrm>
          <a:prstGeom prst="rect">
            <a:avLst/>
          </a:prstGeom>
        </p:spPr>
      </p:pic>
      <p:pic>
        <p:nvPicPr>
          <p:cNvPr id="7" name="Picture 6" descr="cut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721" y="2402608"/>
            <a:ext cx="2940196" cy="2414348"/>
          </a:xfrm>
          <a:prstGeom prst="rect">
            <a:avLst/>
          </a:prstGeom>
        </p:spPr>
      </p:pic>
      <p:pic>
        <p:nvPicPr>
          <p:cNvPr id="8" name="Picture 7" descr="cut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87" y="2402608"/>
            <a:ext cx="3327166" cy="241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80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495" y="315558"/>
            <a:ext cx="4973262" cy="816300"/>
          </a:xfrm>
        </p:spPr>
        <p:txBody>
          <a:bodyPr/>
          <a:lstStyle/>
          <a:p>
            <a:r>
              <a:rPr lang="en-US" sz="2400" dirty="0" smtClean="0"/>
              <a:t>Prediction for the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Coming </a:t>
            </a:r>
            <a:r>
              <a:rPr lang="en-US" sz="2400" dirty="0" smtClean="0"/>
              <a:t>Week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8924" y="1433728"/>
            <a:ext cx="2415347" cy="2955604"/>
          </a:xfrm>
        </p:spPr>
        <p:txBody>
          <a:bodyPr/>
          <a:lstStyle/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  <a:hlinkClick r:id="rId2"/>
              </a:rPr>
              <a:t>RandomForest</a:t>
            </a:r>
            <a:endParaRPr lang="en-US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endParaRPr lang="en-US" dirty="0"/>
          </a:p>
          <a:p>
            <a:r>
              <a:rPr lang="en-US" dirty="0" smtClean="0">
                <a:hlinkClick r:id="rId3"/>
              </a:rPr>
              <a:t>XGBOOST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>
                <a:hlinkClick r:id="rId4"/>
              </a:rPr>
              <a:t>Ensemble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latin typeface="Raleway"/>
                <a:ea typeface="Raleway"/>
                <a:cs typeface="Raleway"/>
                <a:sym typeface="Raleway"/>
              </a:rPr>
              <a:t>15</a:t>
            </a:fld>
            <a:endParaRPr lang="en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417" y="474973"/>
            <a:ext cx="4538818" cy="425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64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496" y="472775"/>
            <a:ext cx="4910801" cy="547337"/>
          </a:xfrm>
        </p:spPr>
        <p:txBody>
          <a:bodyPr/>
          <a:lstStyle/>
          <a:p>
            <a:r>
              <a:rPr lang="en-US" sz="2400" dirty="0" smtClean="0"/>
              <a:t>Conclusion  &amp; </a:t>
            </a:r>
            <a:r>
              <a:rPr lang="en-US" sz="2400" dirty="0" smtClean="0"/>
              <a:t>Future </a:t>
            </a:r>
            <a:r>
              <a:rPr lang="en-US" sz="2400" dirty="0" smtClean="0"/>
              <a:t>Work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latin typeface="Raleway"/>
                <a:ea typeface="Raleway"/>
                <a:cs typeface="Raleway"/>
                <a:sym typeface="Raleway"/>
              </a:rPr>
              <a:t>16</a:t>
            </a:fld>
            <a:endParaRPr lang="en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30071" y="1135263"/>
            <a:ext cx="671648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baseline="30000" dirty="0">
                <a:solidFill>
                  <a:srgbClr val="FFFFFF"/>
                </a:solidFill>
              </a:rPr>
              <a:t>Overall, our models for predicting taxi pickups in NYC performed well. </a:t>
            </a:r>
            <a:endParaRPr lang="en-US" sz="2400" b="1" baseline="30000" dirty="0" smtClean="0">
              <a:solidFill>
                <a:srgbClr val="FFFFFF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baseline="30000" dirty="0" smtClean="0">
                <a:solidFill>
                  <a:srgbClr val="FFFFFF"/>
                </a:solidFill>
              </a:rPr>
              <a:t>XGBOOST </a:t>
            </a:r>
            <a:r>
              <a:rPr lang="en-US" sz="2400" b="1" baseline="30000" dirty="0">
                <a:solidFill>
                  <a:srgbClr val="FFFFFF"/>
                </a:solidFill>
              </a:rPr>
              <a:t>performed best</a:t>
            </a:r>
            <a:r>
              <a:rPr lang="en-US" sz="2400" b="1" baseline="30000" dirty="0" smtClean="0">
                <a:solidFill>
                  <a:srgbClr val="FFFFFF"/>
                </a:solidFill>
              </a:rPr>
              <a:t>.</a:t>
            </a:r>
          </a:p>
          <a:p>
            <a:endParaRPr lang="en-US" sz="2400" b="1" baseline="30000" dirty="0" smtClean="0">
              <a:solidFill>
                <a:srgbClr val="FFFFFF"/>
              </a:solidFill>
            </a:endParaRPr>
          </a:p>
          <a:p>
            <a:r>
              <a:rPr lang="en-US" sz="2400" b="1" baseline="30000" dirty="0" smtClean="0">
                <a:solidFill>
                  <a:srgbClr val="FFFFFF"/>
                </a:solidFill>
              </a:rPr>
              <a:t>Neutral </a:t>
            </a:r>
            <a:r>
              <a:rPr lang="en-US" sz="2400" b="1" baseline="30000" dirty="0">
                <a:solidFill>
                  <a:srgbClr val="FFFFFF"/>
                </a:solidFill>
              </a:rPr>
              <a:t>network</a:t>
            </a:r>
            <a:r>
              <a:rPr lang="en-US" sz="2400" b="1" baseline="30000" dirty="0" smtClean="0">
                <a:solidFill>
                  <a:srgbClr val="FFFFFF"/>
                </a:solidFill>
              </a:rPr>
              <a:t>:</a:t>
            </a:r>
            <a:endParaRPr lang="en-US" sz="2400" b="1" baseline="30000" dirty="0">
              <a:solidFill>
                <a:srgbClr val="FFFFFF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baseline="30000" dirty="0">
                <a:solidFill>
                  <a:srgbClr val="FFFFFF"/>
                </a:solidFill>
              </a:rPr>
              <a:t>automatically tune and model feature interactions </a:t>
            </a:r>
            <a:endParaRPr lang="en-US" sz="2400" b="1" baseline="30000" dirty="0" smtClean="0">
              <a:solidFill>
                <a:srgbClr val="FFFFFF"/>
              </a:solidFill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 baseline="30000" dirty="0" smtClean="0">
                <a:solidFill>
                  <a:srgbClr val="FFFFFF"/>
                </a:solidFill>
              </a:rPr>
              <a:t>learn </a:t>
            </a:r>
            <a:r>
              <a:rPr lang="en-US" sz="2400" b="1" baseline="30000" dirty="0">
                <a:solidFill>
                  <a:srgbClr val="FFFFFF"/>
                </a:solidFill>
              </a:rPr>
              <a:t>nonlinearities</a:t>
            </a:r>
          </a:p>
        </p:txBody>
      </p:sp>
      <p:sp>
        <p:nvSpPr>
          <p:cNvPr id="5" name="Rectangle 4"/>
          <p:cNvSpPr/>
          <p:nvPr/>
        </p:nvSpPr>
        <p:spPr>
          <a:xfrm>
            <a:off x="530072" y="2951145"/>
            <a:ext cx="2374356" cy="1451993"/>
          </a:xfrm>
          <a:prstGeom prst="rect">
            <a:avLst/>
          </a:prstGeom>
          <a:solidFill>
            <a:schemeClr val="bg1"/>
          </a:solidFill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100" baseline="30000" dirty="0">
                <a:solidFill>
                  <a:schemeClr val="tx1"/>
                </a:solidFill>
              </a:rPr>
              <a:t>Extra features:</a:t>
            </a:r>
          </a:p>
          <a:p>
            <a:r>
              <a:rPr lang="en-US" sz="2100" baseline="30000" dirty="0">
                <a:solidFill>
                  <a:schemeClr val="tx1"/>
                </a:solidFill>
              </a:rPr>
              <a:t>distance to the nearest subway station, the number of bars and restaurants in a given zone</a:t>
            </a:r>
            <a:endParaRPr lang="en-US" sz="21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63704" y="2951145"/>
            <a:ext cx="1068492" cy="1451993"/>
          </a:xfrm>
          <a:prstGeom prst="rect">
            <a:avLst/>
          </a:prstGeom>
          <a:solidFill>
            <a:schemeClr val="bg1"/>
          </a:solidFill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aseline="30000" dirty="0">
                <a:solidFill>
                  <a:srgbClr val="000000"/>
                </a:solidFill>
              </a:rPr>
              <a:t>K-means clustering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81760" y="2952716"/>
            <a:ext cx="2082027" cy="1451993"/>
          </a:xfrm>
          <a:prstGeom prst="rect">
            <a:avLst/>
          </a:prstGeom>
          <a:solidFill>
            <a:schemeClr val="bg1"/>
          </a:solidFill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aseline="30000" dirty="0" smtClean="0">
              <a:solidFill>
                <a:srgbClr val="000000"/>
              </a:solidFill>
            </a:endParaRPr>
          </a:p>
          <a:p>
            <a:pPr algn="ctr"/>
            <a:r>
              <a:rPr lang="en-US" sz="2400" baseline="30000" dirty="0" smtClean="0">
                <a:solidFill>
                  <a:srgbClr val="000000"/>
                </a:solidFill>
              </a:rPr>
              <a:t>Exploit </a:t>
            </a:r>
            <a:r>
              <a:rPr lang="en-US" sz="2400" baseline="30000" dirty="0">
                <a:solidFill>
                  <a:srgbClr val="000000"/>
                </a:solidFill>
              </a:rPr>
              <a:t>similar characteristics between different zones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018938" y="2952716"/>
            <a:ext cx="890067" cy="1356738"/>
          </a:xfrm>
          <a:prstGeom prst="rightArrow">
            <a:avLst>
              <a:gd name="adj1" fmla="val 41141"/>
              <a:gd name="adj2" fmla="val 6298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409516" y="2952716"/>
            <a:ext cx="890067" cy="1356738"/>
          </a:xfrm>
          <a:prstGeom prst="rightArrow">
            <a:avLst>
              <a:gd name="adj1" fmla="val 41141"/>
              <a:gd name="adj2" fmla="val 6298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160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ctrTitle"/>
          </p:nvPr>
        </p:nvSpPr>
        <p:spPr>
          <a:xfrm>
            <a:off x="1343750" y="1703750"/>
            <a:ext cx="69165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Thanks for your time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>
                <a:solidFill>
                  <a:srgbClr val="FFFFFF"/>
                </a:solidFill>
              </a:rPr>
              <a:t>QUESTIONS?</a:t>
            </a:r>
          </a:p>
        </p:txBody>
      </p:sp>
      <p:grpSp>
        <p:nvGrpSpPr>
          <p:cNvPr id="178" name="Shape 178"/>
          <p:cNvGrpSpPr/>
          <p:nvPr/>
        </p:nvGrpSpPr>
        <p:grpSpPr>
          <a:xfrm>
            <a:off x="795127" y="927909"/>
            <a:ext cx="548628" cy="530528"/>
            <a:chOff x="1247825" y="5001950"/>
            <a:chExt cx="443300" cy="428675"/>
          </a:xfrm>
        </p:grpSpPr>
        <p:sp>
          <p:nvSpPr>
            <p:cNvPr id="179" name="Shape 179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0" name="Shape 180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1" name="Shape 181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2" name="Shape 182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3" name="Shape 183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4" name="Shape 184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245" y="1328720"/>
            <a:ext cx="1450105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6" name="Shape 86" descr="Jingyu Zhang.jpg"/>
          <p:cNvPicPr preferRelativeResize="0"/>
          <p:nvPr/>
        </p:nvPicPr>
        <p:blipFill rotWithShape="1">
          <a:blip r:embed="rId4">
            <a:alphaModFix/>
          </a:blip>
          <a:srcRect t="9" b="9"/>
          <a:stretch/>
        </p:blipFill>
        <p:spPr>
          <a:xfrm>
            <a:off x="4856617" y="136317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7" name="Shape 87" descr="Shuo Zhang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0728" y="1328732"/>
            <a:ext cx="1644300" cy="1644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8" name="Shape 88" descr="Yunrou Gong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74564" y="140349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084250" y="437650"/>
            <a:ext cx="3014100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/>
              <a:t>Big 4 Team</a:t>
            </a:r>
          </a:p>
        </p:txBody>
      </p:sp>
      <p:sp>
        <p:nvSpPr>
          <p:cNvPr id="90" name="Shape 90"/>
          <p:cNvSpPr/>
          <p:nvPr/>
        </p:nvSpPr>
        <p:spPr>
          <a:xfrm>
            <a:off x="520814" y="691607"/>
            <a:ext cx="292513" cy="308398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2324325" y="3047794"/>
            <a:ext cx="2022300" cy="578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Bin Fang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231717" y="3047794"/>
            <a:ext cx="2022300" cy="578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Shuo Zhang</a:t>
            </a:r>
          </a:p>
        </p:txBody>
      </p:sp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667628" y="3047794"/>
            <a:ext cx="2022300" cy="578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>
                <a:solidFill>
                  <a:srgbClr val="F3F3F3"/>
                </a:solidFill>
              </a:rPr>
              <a:t>Jingyu</a:t>
            </a:r>
            <a:r>
              <a:rPr lang="en" sz="1800">
                <a:solidFill>
                  <a:srgbClr val="F3F3F3"/>
                </a:solidFill>
              </a:rPr>
              <a:t> Zhang</a:t>
            </a:r>
          </a:p>
        </p:txBody>
      </p:sp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6885589" y="3047794"/>
            <a:ext cx="2022300" cy="5786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>
                <a:solidFill>
                  <a:srgbClr val="F3F3F3"/>
                </a:solidFill>
              </a:rPr>
              <a:t>Yunrou Gong</a:t>
            </a:r>
          </a:p>
        </p:txBody>
      </p:sp>
      <p:sp>
        <p:nvSpPr>
          <p:cNvPr id="95" name="Shape 95"/>
          <p:cNvSpPr txBox="1">
            <a:spLocks noGrp="1"/>
          </p:cNvSpPr>
          <p:nvPr>
            <p:ph type="body" idx="4294967295"/>
          </p:nvPr>
        </p:nvSpPr>
        <p:spPr>
          <a:xfrm>
            <a:off x="2260675" y="3626487"/>
            <a:ext cx="2022300" cy="115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solidFill>
                  <a:srgbClr val="CCCCCC"/>
                </a:solidFill>
              </a:rPr>
              <a:t>PHD GIS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body" idx="4294967295"/>
          </p:nvPr>
        </p:nvSpPr>
        <p:spPr>
          <a:xfrm>
            <a:off x="231717" y="3513762"/>
            <a:ext cx="2022300" cy="115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solidFill>
                  <a:srgbClr val="CCCCCC"/>
                </a:solidFill>
              </a:rPr>
              <a:t>PHD </a:t>
            </a:r>
            <a:r>
              <a:rPr lang="en" sz="1200">
                <a:solidFill>
                  <a:schemeClr val="lt2"/>
                </a:solidFill>
              </a:rPr>
              <a:t>Chemical Engineering</a:t>
            </a:r>
            <a:r>
              <a:rPr lang="en" sz="1200">
                <a:solidFill>
                  <a:srgbClr val="CCCCCC"/>
                </a:solidFill>
              </a:rPr>
              <a:t> </a:t>
            </a:r>
          </a:p>
        </p:txBody>
      </p:sp>
      <p:sp>
        <p:nvSpPr>
          <p:cNvPr id="97" name="Shape 97"/>
          <p:cNvSpPr txBox="1">
            <a:spLocks noGrp="1"/>
          </p:cNvSpPr>
          <p:nvPr>
            <p:ph type="body" idx="4294967295"/>
          </p:nvPr>
        </p:nvSpPr>
        <p:spPr>
          <a:xfrm>
            <a:off x="4667628" y="3572412"/>
            <a:ext cx="2022300" cy="115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solidFill>
                  <a:srgbClr val="CCCCCC"/>
                </a:solidFill>
              </a:rPr>
              <a:t>PHD Electrical Engineering </a:t>
            </a:r>
          </a:p>
        </p:txBody>
      </p:sp>
      <p:sp>
        <p:nvSpPr>
          <p:cNvPr id="98" name="Shape 98"/>
          <p:cNvSpPr txBox="1">
            <a:spLocks noGrp="1"/>
          </p:cNvSpPr>
          <p:nvPr>
            <p:ph type="body" idx="4294967295"/>
          </p:nvPr>
        </p:nvSpPr>
        <p:spPr>
          <a:xfrm>
            <a:off x="6885589" y="3572412"/>
            <a:ext cx="2022300" cy="1153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200">
                <a:solidFill>
                  <a:srgbClr val="CCCCCC"/>
                </a:solidFill>
              </a:rPr>
              <a:t>Master Operational Research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005900" y="502869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Content</a:t>
            </a:r>
          </a:p>
        </p:txBody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2233083" y="1067158"/>
            <a:ext cx="6231367" cy="3547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indent="-228600"/>
            <a:r>
              <a:rPr lang="en-US" dirty="0" smtClean="0"/>
              <a:t>Introduction</a:t>
            </a:r>
          </a:p>
          <a:p>
            <a:pPr marL="457200" indent="-228600"/>
            <a:r>
              <a:rPr lang="en" dirty="0" smtClean="0"/>
              <a:t>Data </a:t>
            </a:r>
            <a:r>
              <a:rPr lang="en" dirty="0"/>
              <a:t>Pre-processing</a:t>
            </a:r>
            <a:r>
              <a:rPr lang="en-US" dirty="0"/>
              <a:t> </a:t>
            </a:r>
            <a:endParaRPr lang="en-US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Modeling Workflow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Exploratory Data Analysis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 smtClean="0"/>
              <a:t>Modelling</a:t>
            </a:r>
            <a:endParaRPr lang="en-US" dirty="0" smtClean="0"/>
          </a:p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Ensemble</a:t>
            </a:r>
            <a:endParaRPr lang="en" dirty="0"/>
          </a:p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Prediction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dirty="0" smtClean="0"/>
              <a:t>Future Work</a:t>
            </a:r>
          </a:p>
        </p:txBody>
      </p:sp>
      <p:grpSp>
        <p:nvGrpSpPr>
          <p:cNvPr id="105" name="Shape 105"/>
          <p:cNvGrpSpPr/>
          <p:nvPr/>
        </p:nvGrpSpPr>
        <p:grpSpPr>
          <a:xfrm>
            <a:off x="568953" y="551498"/>
            <a:ext cx="215966" cy="342398"/>
            <a:chOff x="6718575" y="2318625"/>
            <a:chExt cx="256950" cy="407375"/>
          </a:xfrm>
        </p:grpSpPr>
        <p:sp>
          <p:nvSpPr>
            <p:cNvPr id="106" name="Shape 10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14" name="Shape 114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4329" y="393677"/>
            <a:ext cx="2154600" cy="816300"/>
          </a:xfrm>
        </p:spPr>
        <p:txBody>
          <a:bodyPr/>
          <a:lstStyle/>
          <a:p>
            <a:r>
              <a:rPr lang="en-US" sz="2400" dirty="0" smtClean="0"/>
              <a:t>Introduction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7480" y="1031524"/>
            <a:ext cx="7745138" cy="1726944"/>
          </a:xfrm>
        </p:spPr>
        <p:txBody>
          <a:bodyPr/>
          <a:lstStyle/>
          <a:p>
            <a:pPr>
              <a:buNone/>
            </a:pPr>
            <a:r>
              <a:rPr lang="en-US" sz="2000" dirty="0" smtClean="0"/>
              <a:t>Purpose: predict the number of taxi pickups given a one-hour time window and a location within NYC </a:t>
            </a:r>
          </a:p>
          <a:p>
            <a:pPr marL="342900" indent="-342900">
              <a:buFont typeface="Wingdings" charset="2"/>
              <a:buChar char="v"/>
            </a:pPr>
            <a:r>
              <a:rPr lang="en-US" sz="2000" dirty="0" smtClean="0"/>
              <a:t>how </a:t>
            </a:r>
            <a:r>
              <a:rPr lang="en-US" sz="2000" dirty="0"/>
              <a:t>to position cabs where they are most </a:t>
            </a:r>
            <a:r>
              <a:rPr lang="en-US" sz="2000" dirty="0" smtClean="0"/>
              <a:t>needed </a:t>
            </a:r>
          </a:p>
          <a:p>
            <a:pPr marL="342900" indent="-342900">
              <a:buFont typeface="Wingdings" charset="2"/>
              <a:buChar char="v"/>
            </a:pPr>
            <a:r>
              <a:rPr lang="en-US" sz="2000" dirty="0" smtClean="0"/>
              <a:t>how </a:t>
            </a:r>
            <a:r>
              <a:rPr lang="en-US" sz="2000" dirty="0"/>
              <a:t>many taxi to </a:t>
            </a:r>
            <a:r>
              <a:rPr lang="en-US" sz="2000" dirty="0" smtClean="0"/>
              <a:t>dispatch</a:t>
            </a:r>
          </a:p>
          <a:p>
            <a:pPr marL="342900" indent="-342900">
              <a:buFont typeface="Wingdings" charset="2"/>
              <a:buChar char="v"/>
            </a:pPr>
            <a:r>
              <a:rPr lang="en-US" sz="2000" dirty="0" smtClean="0"/>
              <a:t>how </a:t>
            </a:r>
            <a:r>
              <a:rPr lang="en-US" sz="2000" dirty="0"/>
              <a:t>ridership varies over time </a:t>
            </a:r>
            <a:endParaRPr lang="en-US" sz="2000" dirty="0"/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latin typeface="Raleway"/>
                <a:ea typeface="Raleway"/>
                <a:cs typeface="Raleway"/>
                <a:sym typeface="Raleway"/>
              </a:rPr>
              <a:t>4</a:t>
            </a:fld>
            <a:endParaRPr lang="en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97479" y="3018700"/>
            <a:ext cx="2800325" cy="1342801"/>
          </a:xfrm>
          <a:prstGeom prst="rect">
            <a:avLst/>
          </a:prstGeom>
          <a:solidFill>
            <a:schemeClr val="bg1"/>
          </a:solidFill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7479" y="3081050"/>
            <a:ext cx="2800325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Input:</a:t>
            </a:r>
            <a:br>
              <a:rPr lang="en-US" sz="1600" dirty="0"/>
            </a:br>
            <a:r>
              <a:rPr lang="en-US" sz="1600" dirty="0" smtClean="0"/>
              <a:t>Date</a:t>
            </a:r>
            <a:r>
              <a:rPr lang="en-US" sz="1600" dirty="0"/>
              <a:t>, one-hour time window, </a:t>
            </a:r>
            <a:endParaRPr lang="en-US" sz="1600" dirty="0" smtClean="0"/>
          </a:p>
          <a:p>
            <a:pPr>
              <a:lnSpc>
                <a:spcPct val="150000"/>
              </a:lnSpc>
            </a:pPr>
            <a:r>
              <a:rPr lang="en-US" sz="1600" dirty="0" smtClean="0"/>
              <a:t>and </a:t>
            </a:r>
            <a:r>
              <a:rPr lang="en-US" sz="1600" dirty="0"/>
              <a:t>zipcode within NYC </a:t>
            </a:r>
            <a:endParaRPr lang="en-US" sz="1600" dirty="0"/>
          </a:p>
          <a:p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3799698" y="3018700"/>
            <a:ext cx="1311678" cy="1478122"/>
          </a:xfrm>
          <a:prstGeom prst="rightArrow">
            <a:avLst>
              <a:gd name="adj1" fmla="val 43277"/>
              <a:gd name="adj2" fmla="val 71187"/>
            </a:avLst>
          </a:prstGeom>
          <a:solidFill>
            <a:schemeClr val="bg1"/>
          </a:solidFill>
          <a:ln w="38100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19576" y="3002333"/>
            <a:ext cx="3123041" cy="1478122"/>
          </a:xfrm>
          <a:prstGeom prst="rect">
            <a:avLst/>
          </a:prstGeom>
          <a:solidFill>
            <a:schemeClr val="bg1"/>
          </a:solidFill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Output:</a:t>
            </a:r>
            <a:br>
              <a:rPr lang="en-US" dirty="0"/>
            </a:br>
            <a:r>
              <a:rPr lang="en-US" dirty="0"/>
              <a:t>Predicted number of taxi pickups at the input time and location Output:</a:t>
            </a:r>
            <a:br>
              <a:rPr lang="en-US" dirty="0"/>
            </a:br>
            <a:r>
              <a:rPr lang="en-US" dirty="0"/>
              <a:t>Predicted number of taxi pickups at the input </a:t>
            </a:r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19577" y="3095911"/>
            <a:ext cx="3195912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/>
              <a:t>Output</a:t>
            </a:r>
            <a:r>
              <a:rPr lang="en-US" sz="1600" dirty="0"/>
              <a:t>:</a:t>
            </a:r>
            <a:br>
              <a:rPr lang="en-US" sz="1600" dirty="0"/>
            </a:br>
            <a:r>
              <a:rPr lang="en-US" sz="1600" dirty="0" smtClean="0"/>
              <a:t>Predicted </a:t>
            </a:r>
            <a:r>
              <a:rPr lang="en-US" sz="1600" dirty="0"/>
              <a:t>number of taxi pickups at the input time and location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16729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380760" y="305864"/>
            <a:ext cx="2154600" cy="816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 dirty="0" smtClean="0"/>
              <a:t>Data Preparation</a:t>
            </a:r>
            <a:endParaRPr sz="2400" dirty="0"/>
          </a:p>
        </p:txBody>
      </p:sp>
      <p:sp>
        <p:nvSpPr>
          <p:cNvPr id="120" name="Shape 120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graphicFrame>
        <p:nvGraphicFramePr>
          <p:cNvPr id="26" name="Diagram 25"/>
          <p:cNvGraphicFramePr/>
          <p:nvPr>
            <p:extLst>
              <p:ext uri="{D42A27DB-BD31-4B8C-83A1-F6EECF244321}">
                <p14:modId xmlns:p14="http://schemas.microsoft.com/office/powerpoint/2010/main" val="3773862952"/>
              </p:ext>
            </p:extLst>
          </p:nvPr>
        </p:nvGraphicFramePr>
        <p:xfrm>
          <a:off x="2535360" y="418395"/>
          <a:ext cx="2769314" cy="13917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3434999" y="2140899"/>
            <a:ext cx="1079390" cy="1026810"/>
            <a:chOff x="1044753" y="711878"/>
            <a:chExt cx="679807" cy="679807"/>
          </a:xfrm>
        </p:grpSpPr>
        <p:sp>
          <p:nvSpPr>
            <p:cNvPr id="28" name="Oval 27"/>
            <p:cNvSpPr/>
            <p:nvPr/>
          </p:nvSpPr>
          <p:spPr>
            <a:xfrm>
              <a:off x="1044753" y="711878"/>
              <a:ext cx="679807" cy="679807"/>
            </a:xfrm>
            <a:prstGeom prst="ellipse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9" name="Oval 4"/>
            <p:cNvSpPr/>
            <p:nvPr/>
          </p:nvSpPr>
          <p:spPr>
            <a:xfrm>
              <a:off x="1144308" y="811433"/>
              <a:ext cx="480697" cy="4806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Data Cleaning</a:t>
              </a:r>
              <a:endParaRPr lang="en-US" sz="1200" kern="12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720138" y="1901142"/>
            <a:ext cx="1065286" cy="823274"/>
            <a:chOff x="1044753" y="711878"/>
            <a:chExt cx="679807" cy="679807"/>
          </a:xfrm>
        </p:grpSpPr>
        <p:sp>
          <p:nvSpPr>
            <p:cNvPr id="31" name="Oval 30"/>
            <p:cNvSpPr/>
            <p:nvPr/>
          </p:nvSpPr>
          <p:spPr>
            <a:xfrm>
              <a:off x="1044753" y="711878"/>
              <a:ext cx="679807" cy="679807"/>
            </a:xfrm>
            <a:prstGeom prst="ellipse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Oval 4"/>
            <p:cNvSpPr/>
            <p:nvPr/>
          </p:nvSpPr>
          <p:spPr>
            <a:xfrm>
              <a:off x="1144308" y="811433"/>
              <a:ext cx="480697" cy="4806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 smtClean="0"/>
                <a:t>Feature selection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 smtClean="0"/>
                <a:t>~1billion</a:t>
              </a:r>
              <a:endParaRPr lang="en-US" sz="1200" kern="1200" dirty="0"/>
            </a:p>
          </p:txBody>
        </p:sp>
      </p:grpSp>
      <p:sp>
        <p:nvSpPr>
          <p:cNvPr id="33" name="Curved Left Arrow 32"/>
          <p:cNvSpPr/>
          <p:nvPr/>
        </p:nvSpPr>
        <p:spPr>
          <a:xfrm>
            <a:off x="6785425" y="2421078"/>
            <a:ext cx="528738" cy="847805"/>
          </a:xfrm>
          <a:prstGeom prst="curvedLeftArrow">
            <a:avLst/>
          </a:prstGeom>
          <a:solidFill>
            <a:srgbClr val="D9D9D9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713903" y="3055785"/>
            <a:ext cx="1292265" cy="969820"/>
            <a:chOff x="1144308" y="711877"/>
            <a:chExt cx="623237" cy="679807"/>
          </a:xfrm>
        </p:grpSpPr>
        <p:sp>
          <p:nvSpPr>
            <p:cNvPr id="35" name="Oval 34"/>
            <p:cNvSpPr/>
            <p:nvPr/>
          </p:nvSpPr>
          <p:spPr>
            <a:xfrm>
              <a:off x="1144308" y="711877"/>
              <a:ext cx="623237" cy="679807"/>
            </a:xfrm>
            <a:prstGeom prst="ellipse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r>
                <a:rPr lang="en-US" sz="1200" dirty="0" smtClean="0"/>
                <a:t>Dimension reduction</a:t>
              </a:r>
            </a:p>
            <a:p>
              <a:r>
                <a:rPr lang="en-US" sz="1200" dirty="0" smtClean="0"/>
                <a:t>~1 billion </a:t>
              </a:r>
              <a:endParaRPr lang="en-US" sz="1200" dirty="0"/>
            </a:p>
          </p:txBody>
        </p:sp>
        <p:sp>
          <p:nvSpPr>
            <p:cNvPr id="36" name="Oval 4"/>
            <p:cNvSpPr/>
            <p:nvPr/>
          </p:nvSpPr>
          <p:spPr>
            <a:xfrm>
              <a:off x="1144308" y="811433"/>
              <a:ext cx="480697" cy="4806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859798" y="3883581"/>
            <a:ext cx="1125927" cy="857690"/>
            <a:chOff x="1044753" y="711878"/>
            <a:chExt cx="679807" cy="679807"/>
          </a:xfrm>
        </p:grpSpPr>
        <p:sp>
          <p:nvSpPr>
            <p:cNvPr id="38" name="Oval 37"/>
            <p:cNvSpPr/>
            <p:nvPr/>
          </p:nvSpPr>
          <p:spPr>
            <a:xfrm>
              <a:off x="1044753" y="711878"/>
              <a:ext cx="679807" cy="679807"/>
            </a:xfrm>
            <a:prstGeom prst="ellipse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9" name="Oval 4"/>
            <p:cNvSpPr/>
            <p:nvPr/>
          </p:nvSpPr>
          <p:spPr>
            <a:xfrm>
              <a:off x="1044753" y="811433"/>
              <a:ext cx="580253" cy="4806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 smtClean="0"/>
                <a:t>Aggregation</a:t>
              </a:r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~ 60,000</a:t>
              </a:r>
              <a:endParaRPr lang="en-US" sz="1200" kern="1200" dirty="0"/>
            </a:p>
          </p:txBody>
        </p:sp>
      </p:grpSp>
      <p:sp>
        <p:nvSpPr>
          <p:cNvPr id="40" name="Curved Left Arrow 39"/>
          <p:cNvSpPr/>
          <p:nvPr/>
        </p:nvSpPr>
        <p:spPr>
          <a:xfrm rot="3053915">
            <a:off x="6132980" y="4003203"/>
            <a:ext cx="383831" cy="840915"/>
          </a:xfrm>
          <a:prstGeom prst="curvedLeftArrow">
            <a:avLst>
              <a:gd name="adj1" fmla="val 25000"/>
              <a:gd name="adj2" fmla="val 50000"/>
              <a:gd name="adj3" fmla="val 27099"/>
            </a:avLst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1" name="Left Arrow 40"/>
          <p:cNvSpPr/>
          <p:nvPr/>
        </p:nvSpPr>
        <p:spPr>
          <a:xfrm rot="16200000">
            <a:off x="3657250" y="3397343"/>
            <a:ext cx="627214" cy="193750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D9D9D9"/>
          </a:solidFill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2" name="Group 41"/>
          <p:cNvGrpSpPr/>
          <p:nvPr/>
        </p:nvGrpSpPr>
        <p:grpSpPr>
          <a:xfrm>
            <a:off x="3434999" y="3807825"/>
            <a:ext cx="1079390" cy="1138759"/>
            <a:chOff x="1044753" y="711878"/>
            <a:chExt cx="679807" cy="753924"/>
          </a:xfrm>
        </p:grpSpPr>
        <p:sp>
          <p:nvSpPr>
            <p:cNvPr id="43" name="Oval 42"/>
            <p:cNvSpPr/>
            <p:nvPr/>
          </p:nvSpPr>
          <p:spPr>
            <a:xfrm>
              <a:off x="1044753" y="711878"/>
              <a:ext cx="679807" cy="679807"/>
            </a:xfrm>
            <a:prstGeom prst="ellipse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Oval 4"/>
            <p:cNvSpPr/>
            <p:nvPr/>
          </p:nvSpPr>
          <p:spPr>
            <a:xfrm>
              <a:off x="1144308" y="985105"/>
              <a:ext cx="480697" cy="48069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kern="1200" dirty="0" smtClean="0"/>
                <a:t>Data Sets</a:t>
              </a:r>
            </a:p>
            <a:p>
              <a:pPr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dirty="0"/>
                <a:t>~ </a:t>
              </a:r>
              <a:r>
                <a:rPr lang="en-US" sz="1200" dirty="0" smtClean="0"/>
                <a:t>71,000*5</a:t>
              </a:r>
              <a:endParaRPr lang="en-US" sz="1200" kern="1200" dirty="0" smtClean="0"/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 dirty="0" smtClean="0"/>
            </a:p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200" kern="1200" dirty="0"/>
            </a:p>
          </p:txBody>
        </p:sp>
      </p:grpSp>
      <p:sp>
        <p:nvSpPr>
          <p:cNvPr id="45" name="Left Arrow 44"/>
          <p:cNvSpPr/>
          <p:nvPr/>
        </p:nvSpPr>
        <p:spPr>
          <a:xfrm>
            <a:off x="4514389" y="4220519"/>
            <a:ext cx="345409" cy="226563"/>
          </a:xfrm>
          <a:prstGeom prst="leftArrow">
            <a:avLst/>
          </a:prstGeom>
          <a:solidFill>
            <a:srgbClr val="D9D9D9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398829" y="2375521"/>
            <a:ext cx="1004338" cy="89336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7398829" y="2383199"/>
            <a:ext cx="10043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Lon,lat</a:t>
            </a:r>
            <a:r>
              <a:rPr lang="en-US" sz="1200" dirty="0" smtClean="0"/>
              <a:t>--&gt;zipcode</a:t>
            </a:r>
          </a:p>
          <a:p>
            <a:r>
              <a:rPr lang="en-US" sz="1200" dirty="0" smtClean="0"/>
              <a:t>Geocoding</a:t>
            </a:r>
          </a:p>
          <a:p>
            <a:r>
              <a:rPr lang="en-US" sz="1200" dirty="0" smtClean="0"/>
              <a:t>120,000</a:t>
            </a:r>
            <a:endParaRPr lang="en-US" sz="1200" dirty="0"/>
          </a:p>
        </p:txBody>
      </p:sp>
      <p:sp>
        <p:nvSpPr>
          <p:cNvPr id="48" name="Left Arrow 47"/>
          <p:cNvSpPr/>
          <p:nvPr/>
        </p:nvSpPr>
        <p:spPr>
          <a:xfrm rot="16200000">
            <a:off x="3820039" y="1864099"/>
            <a:ext cx="301634" cy="193747"/>
          </a:xfrm>
          <a:prstGeom prst="leftArrow">
            <a:avLst>
              <a:gd name="adj1" fmla="val 60000"/>
              <a:gd name="adj2" fmla="val 50000"/>
            </a:avLst>
          </a:prstGeom>
          <a:solidFill>
            <a:srgbClr val="D9D9D9"/>
          </a:solidFill>
        </p:spPr>
        <p:style>
          <a:lnRef idx="0">
            <a:schemeClr val="dk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dk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dk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1289" y="2593514"/>
            <a:ext cx="3010128" cy="22155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548" y="323141"/>
            <a:ext cx="3254898" cy="816300"/>
          </a:xfrm>
        </p:spPr>
        <p:txBody>
          <a:bodyPr/>
          <a:lstStyle/>
          <a:p>
            <a:r>
              <a:rPr lang="en-US" sz="2400" dirty="0" smtClean="0"/>
              <a:t>Modeling Workflow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latin typeface="Raleway"/>
                <a:ea typeface="Raleway"/>
                <a:cs typeface="Raleway"/>
                <a:sym typeface="Raleway"/>
              </a:rPr>
              <a:t>6</a:t>
            </a:fld>
            <a:endParaRPr lang="en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414" y="306918"/>
            <a:ext cx="3693584" cy="45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165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7</a:t>
            </a:fld>
            <a:endParaRPr lang="en"/>
          </a:p>
        </p:txBody>
      </p:sp>
      <p:sp>
        <p:nvSpPr>
          <p:cNvPr id="164" name="Shape 164"/>
          <p:cNvSpPr txBox="1"/>
          <p:nvPr/>
        </p:nvSpPr>
        <p:spPr>
          <a:xfrm>
            <a:off x="380752" y="208500"/>
            <a:ext cx="3710430" cy="54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FFFFFF"/>
                </a:solidFill>
              </a:rPr>
              <a:t>EDA (Tableau)</a:t>
            </a:r>
          </a:p>
        </p:txBody>
      </p:sp>
      <p:pic>
        <p:nvPicPr>
          <p:cNvPr id="165" name="Shape 165" descr="weather_influenc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364" y="646706"/>
            <a:ext cx="6651037" cy="41263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" name="Shape 158"/>
          <p:cNvGrpSpPr/>
          <p:nvPr/>
        </p:nvGrpSpPr>
        <p:grpSpPr>
          <a:xfrm>
            <a:off x="492201" y="740780"/>
            <a:ext cx="337387" cy="244858"/>
            <a:chOff x="3932350" y="3714775"/>
            <a:chExt cx="439650" cy="319075"/>
          </a:xfrm>
        </p:grpSpPr>
        <p:sp>
          <p:nvSpPr>
            <p:cNvPr id="14" name="Shape 159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5" name="Shape 160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161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162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163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hape 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900" y="395804"/>
            <a:ext cx="7761804" cy="439501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sp>
        <p:nvSpPr>
          <p:cNvPr id="5" name="Shape 451"/>
          <p:cNvSpPr/>
          <p:nvPr/>
        </p:nvSpPr>
        <p:spPr>
          <a:xfrm>
            <a:off x="600227" y="649804"/>
            <a:ext cx="229893" cy="304657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164"/>
          <p:cNvSpPr txBox="1"/>
          <p:nvPr/>
        </p:nvSpPr>
        <p:spPr>
          <a:xfrm>
            <a:off x="267832" y="-33141"/>
            <a:ext cx="1745353" cy="3371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FFFFFF"/>
                </a:solidFill>
              </a:rPr>
              <a:t>EDA (Tableau)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168" y="266944"/>
            <a:ext cx="1775883" cy="494392"/>
          </a:xfrm>
        </p:spPr>
        <p:txBody>
          <a:bodyPr/>
          <a:lstStyle/>
          <a:p>
            <a:pPr lvl="0"/>
            <a:r>
              <a:rPr lang="en" dirty="0"/>
              <a:t>EDA (Tableau)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latin typeface="Raleway"/>
                <a:ea typeface="Raleway"/>
                <a:cs typeface="Raleway"/>
                <a:sym typeface="Raleway"/>
              </a:rPr>
              <a:t>9</a:t>
            </a:fld>
            <a:endParaRPr lang="en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1" name="Picture 10" descr="weekyday_hour_dashboar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704" y="639704"/>
            <a:ext cx="6773333" cy="409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78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arin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490</Words>
  <Application>Microsoft Macintosh PowerPoint</Application>
  <PresentationFormat>On-screen Show (16:9)</PresentationFormat>
  <Paragraphs>220</Paragraphs>
  <Slides>17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Marina template</vt:lpstr>
      <vt:lpstr>Predict New York City Taxi Demand</vt:lpstr>
      <vt:lpstr>Big 4 Team</vt:lpstr>
      <vt:lpstr>Content</vt:lpstr>
      <vt:lpstr>Introduction</vt:lpstr>
      <vt:lpstr>Data Preparation</vt:lpstr>
      <vt:lpstr>Modeling Workflow</vt:lpstr>
      <vt:lpstr>PowerPoint Presentation</vt:lpstr>
      <vt:lpstr>PowerPoint Presentation</vt:lpstr>
      <vt:lpstr>EDA (Tableau)</vt:lpstr>
      <vt:lpstr>MLR and Ridge Regression</vt:lpstr>
      <vt:lpstr>PowerPoint Presentation</vt:lpstr>
      <vt:lpstr>XGBOOST</vt:lpstr>
      <vt:lpstr>Ensemble</vt:lpstr>
      <vt:lpstr>Further Comparison of Models</vt:lpstr>
      <vt:lpstr>Prediction for the  Coming Week</vt:lpstr>
      <vt:lpstr>Conclusion  &amp; Future Work</vt:lpstr>
      <vt:lpstr>Thanks for your time 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 New York City Taxi Demand</dc:title>
  <cp:lastModifiedBy>韵柔 龚</cp:lastModifiedBy>
  <cp:revision>25</cp:revision>
  <dcterms:modified xsi:type="dcterms:W3CDTF">2016-09-19T02:55:21Z</dcterms:modified>
</cp:coreProperties>
</file>